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409"/>
    <a:srgbClr val="290074"/>
    <a:srgbClr val="3300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396" autoAdjust="0"/>
    <p:restoredTop sz="96798" autoAdjust="0"/>
  </p:normalViewPr>
  <p:slideViewPr>
    <p:cSldViewPr snapToGrid="0">
      <p:cViewPr>
        <p:scale>
          <a:sx n="46" d="100"/>
          <a:sy n="46" d="100"/>
        </p:scale>
        <p:origin x="3738" y="19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142F9-FF48-4E69-A691-E83B7939DEB2}" type="datetimeFigureOut">
              <a:rPr lang="en-US" smtClean="0"/>
              <a:t>7/3/2013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1191B-5E34-4430-804B-C090809A4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921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142F9-FF48-4E69-A691-E83B7939DEB2}" type="datetimeFigureOut">
              <a:rPr lang="en-US" smtClean="0"/>
              <a:t>7/3/2013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1191B-5E34-4430-804B-C090809A4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949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142F9-FF48-4E69-A691-E83B7939DEB2}" type="datetimeFigureOut">
              <a:rPr lang="en-US" smtClean="0"/>
              <a:t>7/3/2013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1191B-5E34-4430-804B-C090809A4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314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142F9-FF48-4E69-A691-E83B7939DEB2}" type="datetimeFigureOut">
              <a:rPr lang="en-US" smtClean="0"/>
              <a:t>7/3/2013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1191B-5E34-4430-804B-C090809A4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4731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142F9-FF48-4E69-A691-E83B7939DEB2}" type="datetimeFigureOut">
              <a:rPr lang="en-US" smtClean="0"/>
              <a:t>7/3/2013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1191B-5E34-4430-804B-C090809A4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104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142F9-FF48-4E69-A691-E83B7939DEB2}" type="datetimeFigureOut">
              <a:rPr lang="en-US" smtClean="0"/>
              <a:t>7/3/2013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1191B-5E34-4430-804B-C090809A4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332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142F9-FF48-4E69-A691-E83B7939DEB2}" type="datetimeFigureOut">
              <a:rPr lang="en-US" smtClean="0"/>
              <a:t>7/3/2013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1191B-5E34-4430-804B-C090809A4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0954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142F9-FF48-4E69-A691-E83B7939DEB2}" type="datetimeFigureOut">
              <a:rPr lang="en-US" smtClean="0"/>
              <a:t>7/3/2013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1191B-5E34-4430-804B-C090809A4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605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142F9-FF48-4E69-A691-E83B7939DEB2}" type="datetimeFigureOut">
              <a:rPr lang="en-US" smtClean="0"/>
              <a:t>7/3/2013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1191B-5E34-4430-804B-C090809A4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8289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142F9-FF48-4E69-A691-E83B7939DEB2}" type="datetimeFigureOut">
              <a:rPr lang="en-US" smtClean="0"/>
              <a:t>7/3/2013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1191B-5E34-4430-804B-C090809A4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540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142F9-FF48-4E69-A691-E83B7939DEB2}" type="datetimeFigureOut">
              <a:rPr lang="en-US" smtClean="0"/>
              <a:t>7/3/2013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1191B-5E34-4430-804B-C090809A4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892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B142F9-FF48-4E69-A691-E83B7939DEB2}" type="datetimeFigureOut">
              <a:rPr lang="en-US" smtClean="0"/>
              <a:t>7/3/2013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41191B-5E34-4430-804B-C090809A4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372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67000"/>
            <a:ext cx="12192000" cy="12192000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0" y="-2667000"/>
            <a:ext cx="12192000" cy="12191999"/>
          </a:xfrm>
          <a:prstGeom prst="rect">
            <a:avLst/>
          </a:prstGeom>
          <a:solidFill>
            <a:srgbClr val="290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 flipV="1">
            <a:off x="465892" y="4372806"/>
            <a:ext cx="2141713" cy="2033931"/>
          </a:xfrm>
          <a:custGeom>
            <a:avLst/>
            <a:gdLst>
              <a:gd name="connsiteX0" fmla="*/ 2138236 w 2138236"/>
              <a:gd name="connsiteY0" fmla="*/ 0 h 2033931"/>
              <a:gd name="connsiteX1" fmla="*/ 1814893 w 2138236"/>
              <a:gd name="connsiteY1" fmla="*/ 90397 h 2033931"/>
              <a:gd name="connsiteX2" fmla="*/ 1369861 w 2138236"/>
              <a:gd name="connsiteY2" fmla="*/ 225992 h 2033931"/>
              <a:gd name="connsiteX3" fmla="*/ 632779 w 2138236"/>
              <a:gd name="connsiteY3" fmla="*/ 490230 h 2033931"/>
              <a:gd name="connsiteX4" fmla="*/ 518044 w 2138236"/>
              <a:gd name="connsiteY4" fmla="*/ 615395 h 2033931"/>
              <a:gd name="connsiteX5" fmla="*/ 347680 w 2138236"/>
              <a:gd name="connsiteY5" fmla="*/ 657116 h 2033931"/>
              <a:gd name="connsiteX6" fmla="*/ 243376 w 2138236"/>
              <a:gd name="connsiteY6" fmla="*/ 1032611 h 2033931"/>
              <a:gd name="connsiteX7" fmla="*/ 0 w 2138236"/>
              <a:gd name="connsiteY7" fmla="*/ 1807939 h 2033931"/>
              <a:gd name="connsiteX8" fmla="*/ 34768 w 2138236"/>
              <a:gd name="connsiteY8" fmla="*/ 2033931 h 2033931"/>
              <a:gd name="connsiteX9" fmla="*/ 34768 w 2138236"/>
              <a:gd name="connsiteY9" fmla="*/ 2033931 h 2033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38236" h="2033931">
                <a:moveTo>
                  <a:pt x="2138236" y="0"/>
                </a:moveTo>
                <a:lnTo>
                  <a:pt x="1814893" y="90397"/>
                </a:lnTo>
                <a:lnTo>
                  <a:pt x="1369861" y="225992"/>
                </a:lnTo>
                <a:lnTo>
                  <a:pt x="632779" y="490230"/>
                </a:lnTo>
                <a:lnTo>
                  <a:pt x="518044" y="615395"/>
                </a:lnTo>
                <a:lnTo>
                  <a:pt x="347680" y="657116"/>
                </a:lnTo>
                <a:lnTo>
                  <a:pt x="243376" y="1032611"/>
                </a:lnTo>
                <a:lnTo>
                  <a:pt x="0" y="1807939"/>
                </a:lnTo>
                <a:lnTo>
                  <a:pt x="34768" y="2033931"/>
                </a:lnTo>
                <a:lnTo>
                  <a:pt x="34768" y="2033931"/>
                </a:lnTo>
              </a:path>
            </a:pathLst>
          </a:custGeom>
          <a:noFill/>
          <a:ln w="3810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718457" y="5100452"/>
            <a:ext cx="1882239" cy="1300348"/>
          </a:xfrm>
          <a:custGeom>
            <a:avLst/>
            <a:gdLst>
              <a:gd name="connsiteX0" fmla="*/ 1882239 w 1882239"/>
              <a:gd name="connsiteY0" fmla="*/ 1300348 h 1300348"/>
              <a:gd name="connsiteX1" fmla="*/ 1561605 w 1882239"/>
              <a:gd name="connsiteY1" fmla="*/ 849086 h 1300348"/>
              <a:gd name="connsiteX2" fmla="*/ 1816925 w 1882239"/>
              <a:gd name="connsiteY2" fmla="*/ 653143 h 1300348"/>
              <a:gd name="connsiteX3" fmla="*/ 1715985 w 1882239"/>
              <a:gd name="connsiteY3" fmla="*/ 409699 h 1300348"/>
              <a:gd name="connsiteX4" fmla="*/ 1662546 w 1882239"/>
              <a:gd name="connsiteY4" fmla="*/ 219693 h 1300348"/>
              <a:gd name="connsiteX5" fmla="*/ 1609107 w 1882239"/>
              <a:gd name="connsiteY5" fmla="*/ 0 h 1300348"/>
              <a:gd name="connsiteX6" fmla="*/ 0 w 1882239"/>
              <a:gd name="connsiteY6" fmla="*/ 279070 h 1300348"/>
              <a:gd name="connsiteX7" fmla="*/ 0 w 1882239"/>
              <a:gd name="connsiteY7" fmla="*/ 279070 h 1300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82239" h="1300348">
                <a:moveTo>
                  <a:pt x="1882239" y="1300348"/>
                </a:moveTo>
                <a:lnTo>
                  <a:pt x="1561605" y="849086"/>
                </a:lnTo>
                <a:lnTo>
                  <a:pt x="1816925" y="653143"/>
                </a:lnTo>
                <a:lnTo>
                  <a:pt x="1715985" y="409699"/>
                </a:lnTo>
                <a:lnTo>
                  <a:pt x="1662546" y="219693"/>
                </a:lnTo>
                <a:lnTo>
                  <a:pt x="1609107" y="0"/>
                </a:lnTo>
                <a:lnTo>
                  <a:pt x="0" y="279070"/>
                </a:lnTo>
                <a:lnTo>
                  <a:pt x="0" y="279070"/>
                </a:lnTo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78580" y="4369120"/>
            <a:ext cx="404813" cy="45719"/>
          </a:xfrm>
          <a:custGeom>
            <a:avLst/>
            <a:gdLst>
              <a:gd name="connsiteX0" fmla="*/ 473869 w 473869"/>
              <a:gd name="connsiteY0" fmla="*/ 0 h 0"/>
              <a:gd name="connsiteX1" fmla="*/ 0 w 473869"/>
              <a:gd name="connsiteY1" fmla="*/ 0 h 0"/>
              <a:gd name="connsiteX2" fmla="*/ 4763 w 473869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3869">
                <a:moveTo>
                  <a:pt x="473869" y="0"/>
                </a:moveTo>
                <a:lnTo>
                  <a:pt x="0" y="0"/>
                </a:lnTo>
                <a:lnTo>
                  <a:pt x="4763" y="0"/>
                </a:lnTo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 flipV="1">
            <a:off x="464344" y="4367213"/>
            <a:ext cx="1864519" cy="735806"/>
          </a:xfrm>
          <a:custGeom>
            <a:avLst/>
            <a:gdLst>
              <a:gd name="connsiteX0" fmla="*/ 1864519 w 1864519"/>
              <a:gd name="connsiteY0" fmla="*/ 0 h 735806"/>
              <a:gd name="connsiteX1" fmla="*/ 1814512 w 1864519"/>
              <a:gd name="connsiteY1" fmla="*/ 488156 h 735806"/>
              <a:gd name="connsiteX2" fmla="*/ 1814512 w 1864519"/>
              <a:gd name="connsiteY2" fmla="*/ 735806 h 735806"/>
              <a:gd name="connsiteX3" fmla="*/ 0 w 1864519"/>
              <a:gd name="connsiteY3" fmla="*/ 733425 h 735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64519" h="735806">
                <a:moveTo>
                  <a:pt x="1864519" y="0"/>
                </a:moveTo>
                <a:lnTo>
                  <a:pt x="1814512" y="488156"/>
                </a:lnTo>
                <a:lnTo>
                  <a:pt x="1814512" y="735806"/>
                </a:lnTo>
                <a:lnTo>
                  <a:pt x="0" y="733425"/>
                </a:lnTo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311944" y="5379243"/>
            <a:ext cx="402431" cy="59532"/>
          </a:xfrm>
          <a:custGeom>
            <a:avLst/>
            <a:gdLst>
              <a:gd name="connsiteX0" fmla="*/ 402431 w 402431"/>
              <a:gd name="connsiteY0" fmla="*/ 0 h 59532"/>
              <a:gd name="connsiteX1" fmla="*/ 0 w 402431"/>
              <a:gd name="connsiteY1" fmla="*/ 59532 h 59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02431" h="59532">
                <a:moveTo>
                  <a:pt x="402431" y="0"/>
                </a:moveTo>
                <a:lnTo>
                  <a:pt x="0" y="59532"/>
                </a:lnTo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11906" y="4371975"/>
            <a:ext cx="302419" cy="1066800"/>
          </a:xfrm>
          <a:custGeom>
            <a:avLst/>
            <a:gdLst>
              <a:gd name="connsiteX0" fmla="*/ 302419 w 302419"/>
              <a:gd name="connsiteY0" fmla="*/ 1066800 h 1066800"/>
              <a:gd name="connsiteX1" fmla="*/ 238125 w 302419"/>
              <a:gd name="connsiteY1" fmla="*/ 909638 h 1066800"/>
              <a:gd name="connsiteX2" fmla="*/ 185738 w 302419"/>
              <a:gd name="connsiteY2" fmla="*/ 754856 h 1066800"/>
              <a:gd name="connsiteX3" fmla="*/ 138113 w 302419"/>
              <a:gd name="connsiteY3" fmla="*/ 604838 h 1066800"/>
              <a:gd name="connsiteX4" fmla="*/ 88107 w 302419"/>
              <a:gd name="connsiteY4" fmla="*/ 433388 h 1066800"/>
              <a:gd name="connsiteX5" fmla="*/ 52388 w 302419"/>
              <a:gd name="connsiteY5" fmla="*/ 273844 h 1066800"/>
              <a:gd name="connsiteX6" fmla="*/ 16669 w 302419"/>
              <a:gd name="connsiteY6" fmla="*/ 119063 h 1066800"/>
              <a:gd name="connsiteX7" fmla="*/ 0 w 302419"/>
              <a:gd name="connsiteY7" fmla="*/ 7144 h 1066800"/>
              <a:gd name="connsiteX8" fmla="*/ 7144 w 302419"/>
              <a:gd name="connsiteY8" fmla="*/ 0 h 106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2419" h="1066800">
                <a:moveTo>
                  <a:pt x="302419" y="1066800"/>
                </a:moveTo>
                <a:lnTo>
                  <a:pt x="238125" y="909638"/>
                </a:lnTo>
                <a:lnTo>
                  <a:pt x="185738" y="754856"/>
                </a:lnTo>
                <a:lnTo>
                  <a:pt x="138113" y="604838"/>
                </a:lnTo>
                <a:lnTo>
                  <a:pt x="88107" y="433388"/>
                </a:lnTo>
                <a:lnTo>
                  <a:pt x="52388" y="273844"/>
                </a:lnTo>
                <a:lnTo>
                  <a:pt x="16669" y="119063"/>
                </a:lnTo>
                <a:lnTo>
                  <a:pt x="0" y="7144"/>
                </a:lnTo>
                <a:lnTo>
                  <a:pt x="7144" y="0"/>
                </a:lnTo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250031" y="5403056"/>
            <a:ext cx="2021682" cy="947738"/>
          </a:xfrm>
          <a:custGeom>
            <a:avLst/>
            <a:gdLst>
              <a:gd name="connsiteX0" fmla="*/ 2021682 w 2021682"/>
              <a:gd name="connsiteY0" fmla="*/ 540544 h 947738"/>
              <a:gd name="connsiteX1" fmla="*/ 533400 w 2021682"/>
              <a:gd name="connsiteY1" fmla="*/ 292894 h 947738"/>
              <a:gd name="connsiteX2" fmla="*/ 0 w 2021682"/>
              <a:gd name="connsiteY2" fmla="*/ 147638 h 947738"/>
              <a:gd name="connsiteX3" fmla="*/ 61913 w 2021682"/>
              <a:gd name="connsiteY3" fmla="*/ 30957 h 947738"/>
              <a:gd name="connsiteX4" fmla="*/ 40482 w 2021682"/>
              <a:gd name="connsiteY4" fmla="*/ 0 h 947738"/>
              <a:gd name="connsiteX5" fmla="*/ 2382 w 2021682"/>
              <a:gd name="connsiteY5" fmla="*/ 135732 h 947738"/>
              <a:gd name="connsiteX6" fmla="*/ 50007 w 2021682"/>
              <a:gd name="connsiteY6" fmla="*/ 266700 h 947738"/>
              <a:gd name="connsiteX7" fmla="*/ 140494 w 2021682"/>
              <a:gd name="connsiteY7" fmla="*/ 426244 h 947738"/>
              <a:gd name="connsiteX8" fmla="*/ 326232 w 2021682"/>
              <a:gd name="connsiteY8" fmla="*/ 714375 h 947738"/>
              <a:gd name="connsiteX9" fmla="*/ 514350 w 2021682"/>
              <a:gd name="connsiteY9" fmla="*/ 912019 h 947738"/>
              <a:gd name="connsiteX10" fmla="*/ 681038 w 2021682"/>
              <a:gd name="connsiteY10" fmla="*/ 947738 h 947738"/>
              <a:gd name="connsiteX11" fmla="*/ 440532 w 2021682"/>
              <a:gd name="connsiteY11" fmla="*/ 635794 h 947738"/>
              <a:gd name="connsiteX12" fmla="*/ 442913 w 2021682"/>
              <a:gd name="connsiteY12" fmla="*/ 607219 h 947738"/>
              <a:gd name="connsiteX13" fmla="*/ 559594 w 2021682"/>
              <a:gd name="connsiteY13" fmla="*/ 347663 h 947738"/>
              <a:gd name="connsiteX14" fmla="*/ 873919 w 2021682"/>
              <a:gd name="connsiteY14" fmla="*/ 542925 h 947738"/>
              <a:gd name="connsiteX15" fmla="*/ 685800 w 2021682"/>
              <a:gd name="connsiteY15" fmla="*/ 571500 h 947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021682" h="947738">
                <a:moveTo>
                  <a:pt x="2021682" y="540544"/>
                </a:moveTo>
                <a:lnTo>
                  <a:pt x="533400" y="292894"/>
                </a:lnTo>
                <a:lnTo>
                  <a:pt x="0" y="147638"/>
                </a:lnTo>
                <a:lnTo>
                  <a:pt x="61913" y="30957"/>
                </a:lnTo>
                <a:lnTo>
                  <a:pt x="40482" y="0"/>
                </a:lnTo>
                <a:lnTo>
                  <a:pt x="2382" y="135732"/>
                </a:lnTo>
                <a:lnTo>
                  <a:pt x="50007" y="266700"/>
                </a:lnTo>
                <a:lnTo>
                  <a:pt x="140494" y="426244"/>
                </a:lnTo>
                <a:lnTo>
                  <a:pt x="326232" y="714375"/>
                </a:lnTo>
                <a:lnTo>
                  <a:pt x="514350" y="912019"/>
                </a:lnTo>
                <a:lnTo>
                  <a:pt x="681038" y="947738"/>
                </a:lnTo>
                <a:lnTo>
                  <a:pt x="440532" y="635794"/>
                </a:lnTo>
                <a:lnTo>
                  <a:pt x="442913" y="607219"/>
                </a:lnTo>
                <a:lnTo>
                  <a:pt x="559594" y="347663"/>
                </a:lnTo>
                <a:lnTo>
                  <a:pt x="873919" y="542925"/>
                </a:lnTo>
                <a:lnTo>
                  <a:pt x="685800" y="571500"/>
                </a:lnTo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 flipV="1">
            <a:off x="935830" y="5936532"/>
            <a:ext cx="762000" cy="583406"/>
          </a:xfrm>
          <a:custGeom>
            <a:avLst/>
            <a:gdLst>
              <a:gd name="connsiteX0" fmla="*/ 204787 w 762000"/>
              <a:gd name="connsiteY0" fmla="*/ 583406 h 583406"/>
              <a:gd name="connsiteX1" fmla="*/ 762000 w 762000"/>
              <a:gd name="connsiteY1" fmla="*/ 30956 h 583406"/>
              <a:gd name="connsiteX2" fmla="*/ 740569 w 762000"/>
              <a:gd name="connsiteY2" fmla="*/ 0 h 583406"/>
              <a:gd name="connsiteX3" fmla="*/ 0 w 762000"/>
              <a:gd name="connsiteY3" fmla="*/ 169069 h 583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2000" h="583406">
                <a:moveTo>
                  <a:pt x="204787" y="583406"/>
                </a:moveTo>
                <a:lnTo>
                  <a:pt x="762000" y="30956"/>
                </a:lnTo>
                <a:lnTo>
                  <a:pt x="740569" y="0"/>
                </a:lnTo>
                <a:lnTo>
                  <a:pt x="0" y="169069"/>
                </a:lnTo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2538412" y="5760244"/>
            <a:ext cx="542925" cy="719138"/>
          </a:xfrm>
          <a:custGeom>
            <a:avLst/>
            <a:gdLst>
              <a:gd name="connsiteX0" fmla="*/ 0 w 542925"/>
              <a:gd name="connsiteY0" fmla="*/ 0 h 719138"/>
              <a:gd name="connsiteX1" fmla="*/ 102394 w 542925"/>
              <a:gd name="connsiteY1" fmla="*/ 166688 h 719138"/>
              <a:gd name="connsiteX2" fmla="*/ 371475 w 542925"/>
              <a:gd name="connsiteY2" fmla="*/ 523875 h 719138"/>
              <a:gd name="connsiteX3" fmla="*/ 542925 w 542925"/>
              <a:gd name="connsiteY3" fmla="*/ 695325 h 719138"/>
              <a:gd name="connsiteX4" fmla="*/ 473869 w 542925"/>
              <a:gd name="connsiteY4" fmla="*/ 719138 h 719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2925" h="719138">
                <a:moveTo>
                  <a:pt x="0" y="0"/>
                </a:moveTo>
                <a:lnTo>
                  <a:pt x="102394" y="166688"/>
                </a:lnTo>
                <a:lnTo>
                  <a:pt x="371475" y="523875"/>
                </a:lnTo>
                <a:lnTo>
                  <a:pt x="542925" y="695325"/>
                </a:lnTo>
                <a:lnTo>
                  <a:pt x="473869" y="719138"/>
                </a:lnTo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2359819" y="5845969"/>
            <a:ext cx="650081" cy="640556"/>
          </a:xfrm>
          <a:custGeom>
            <a:avLst/>
            <a:gdLst>
              <a:gd name="connsiteX0" fmla="*/ 650081 w 650081"/>
              <a:gd name="connsiteY0" fmla="*/ 640556 h 640556"/>
              <a:gd name="connsiteX1" fmla="*/ 378619 w 650081"/>
              <a:gd name="connsiteY1" fmla="*/ 559594 h 640556"/>
              <a:gd name="connsiteX2" fmla="*/ 0 w 650081"/>
              <a:gd name="connsiteY2" fmla="*/ 100012 h 640556"/>
              <a:gd name="connsiteX3" fmla="*/ 66675 w 650081"/>
              <a:gd name="connsiteY3" fmla="*/ 23812 h 640556"/>
              <a:gd name="connsiteX4" fmla="*/ 66675 w 650081"/>
              <a:gd name="connsiteY4" fmla="*/ 0 h 640556"/>
              <a:gd name="connsiteX5" fmla="*/ 66675 w 650081"/>
              <a:gd name="connsiteY5" fmla="*/ 0 h 640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0081" h="640556">
                <a:moveTo>
                  <a:pt x="650081" y="640556"/>
                </a:moveTo>
                <a:lnTo>
                  <a:pt x="378619" y="559594"/>
                </a:lnTo>
                <a:lnTo>
                  <a:pt x="0" y="100012"/>
                </a:lnTo>
                <a:lnTo>
                  <a:pt x="66675" y="23812"/>
                </a:lnTo>
                <a:lnTo>
                  <a:pt x="66675" y="0"/>
                </a:lnTo>
                <a:lnTo>
                  <a:pt x="66675" y="0"/>
                </a:lnTo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2602706" y="6405563"/>
            <a:ext cx="726282" cy="150019"/>
          </a:xfrm>
          <a:custGeom>
            <a:avLst/>
            <a:gdLst>
              <a:gd name="connsiteX0" fmla="*/ 0 w 726282"/>
              <a:gd name="connsiteY0" fmla="*/ 0 h 150019"/>
              <a:gd name="connsiteX1" fmla="*/ 726282 w 726282"/>
              <a:gd name="connsiteY1" fmla="*/ 150019 h 150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6282" h="150019">
                <a:moveTo>
                  <a:pt x="0" y="0"/>
                </a:moveTo>
                <a:lnTo>
                  <a:pt x="726282" y="150019"/>
                </a:lnTo>
              </a:path>
            </a:pathLst>
          </a:custGeom>
          <a:noFill/>
          <a:ln w="3810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816769" y="6338888"/>
            <a:ext cx="1850231" cy="321468"/>
          </a:xfrm>
          <a:custGeom>
            <a:avLst/>
            <a:gdLst>
              <a:gd name="connsiteX0" fmla="*/ 0 w 1850231"/>
              <a:gd name="connsiteY0" fmla="*/ 0 h 321468"/>
              <a:gd name="connsiteX1" fmla="*/ 959644 w 1850231"/>
              <a:gd name="connsiteY1" fmla="*/ 247650 h 321468"/>
              <a:gd name="connsiteX2" fmla="*/ 1042987 w 1850231"/>
              <a:gd name="connsiteY2" fmla="*/ 266700 h 321468"/>
              <a:gd name="connsiteX3" fmla="*/ 1850231 w 1850231"/>
              <a:gd name="connsiteY3" fmla="*/ 321468 h 321468"/>
              <a:gd name="connsiteX4" fmla="*/ 1850231 w 1850231"/>
              <a:gd name="connsiteY4" fmla="*/ 321468 h 321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0231" h="321468">
                <a:moveTo>
                  <a:pt x="0" y="0"/>
                </a:moveTo>
                <a:lnTo>
                  <a:pt x="959644" y="247650"/>
                </a:lnTo>
                <a:lnTo>
                  <a:pt x="1042987" y="266700"/>
                </a:lnTo>
                <a:lnTo>
                  <a:pt x="1850231" y="321468"/>
                </a:lnTo>
                <a:lnTo>
                  <a:pt x="1850231" y="321468"/>
                </a:lnTo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2664620" y="6555582"/>
            <a:ext cx="1585912" cy="121443"/>
          </a:xfrm>
          <a:custGeom>
            <a:avLst/>
            <a:gdLst>
              <a:gd name="connsiteX0" fmla="*/ 0 w 1585912"/>
              <a:gd name="connsiteY0" fmla="*/ 104775 h 121443"/>
              <a:gd name="connsiteX1" fmla="*/ 252412 w 1585912"/>
              <a:gd name="connsiteY1" fmla="*/ 121443 h 121443"/>
              <a:gd name="connsiteX2" fmla="*/ 1559718 w 1585912"/>
              <a:gd name="connsiteY2" fmla="*/ 92868 h 121443"/>
              <a:gd name="connsiteX3" fmla="*/ 1585912 w 1585912"/>
              <a:gd name="connsiteY3" fmla="*/ 57150 h 121443"/>
              <a:gd name="connsiteX4" fmla="*/ 1264443 w 1585912"/>
              <a:gd name="connsiteY4" fmla="*/ 54768 h 121443"/>
              <a:gd name="connsiteX5" fmla="*/ 650081 w 1585912"/>
              <a:gd name="connsiteY5" fmla="*/ 0 h 121443"/>
              <a:gd name="connsiteX6" fmla="*/ 650081 w 1585912"/>
              <a:gd name="connsiteY6" fmla="*/ 0 h 121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5912" h="121443">
                <a:moveTo>
                  <a:pt x="0" y="104775"/>
                </a:moveTo>
                <a:lnTo>
                  <a:pt x="252412" y="121443"/>
                </a:lnTo>
                <a:lnTo>
                  <a:pt x="1559718" y="92868"/>
                </a:lnTo>
                <a:lnTo>
                  <a:pt x="1585912" y="57150"/>
                </a:lnTo>
                <a:lnTo>
                  <a:pt x="1264443" y="54768"/>
                </a:lnTo>
                <a:lnTo>
                  <a:pt x="650081" y="0"/>
                </a:lnTo>
                <a:lnTo>
                  <a:pt x="650081" y="0"/>
                </a:lnTo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4233864" y="6331743"/>
            <a:ext cx="2847974" cy="316707"/>
          </a:xfrm>
          <a:custGeom>
            <a:avLst/>
            <a:gdLst>
              <a:gd name="connsiteX0" fmla="*/ 0 w 2840832"/>
              <a:gd name="connsiteY0" fmla="*/ 316707 h 316707"/>
              <a:gd name="connsiteX1" fmla="*/ 2840832 w 2840832"/>
              <a:gd name="connsiteY1" fmla="*/ 42863 h 316707"/>
              <a:gd name="connsiteX2" fmla="*/ 2824163 w 2840832"/>
              <a:gd name="connsiteY2" fmla="*/ 0 h 316707"/>
              <a:gd name="connsiteX3" fmla="*/ 40482 w 2840832"/>
              <a:gd name="connsiteY3" fmla="*/ 276225 h 316707"/>
              <a:gd name="connsiteX4" fmla="*/ 0 w 2840832"/>
              <a:gd name="connsiteY4" fmla="*/ 316707 h 316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40832" h="316707">
                <a:moveTo>
                  <a:pt x="0" y="316707"/>
                </a:moveTo>
                <a:lnTo>
                  <a:pt x="2840832" y="42863"/>
                </a:lnTo>
                <a:lnTo>
                  <a:pt x="2824163" y="0"/>
                </a:lnTo>
                <a:lnTo>
                  <a:pt x="40482" y="276225"/>
                </a:lnTo>
                <a:lnTo>
                  <a:pt x="0" y="316707"/>
                </a:lnTo>
                <a:close/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7077075" y="6372225"/>
            <a:ext cx="219075" cy="452438"/>
          </a:xfrm>
          <a:custGeom>
            <a:avLst/>
            <a:gdLst>
              <a:gd name="connsiteX0" fmla="*/ 0 w 219075"/>
              <a:gd name="connsiteY0" fmla="*/ 0 h 452438"/>
              <a:gd name="connsiteX1" fmla="*/ 219075 w 219075"/>
              <a:gd name="connsiteY1" fmla="*/ 452438 h 45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19075" h="452438">
                <a:moveTo>
                  <a:pt x="0" y="0"/>
                </a:moveTo>
                <a:lnTo>
                  <a:pt x="219075" y="452438"/>
                </a:lnTo>
              </a:path>
            </a:pathLst>
          </a:custGeom>
          <a:noFill/>
          <a:ln w="3810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3864769" y="6650831"/>
            <a:ext cx="3424237" cy="207169"/>
          </a:xfrm>
          <a:custGeom>
            <a:avLst/>
            <a:gdLst>
              <a:gd name="connsiteX0" fmla="*/ 3424237 w 3424237"/>
              <a:gd name="connsiteY0" fmla="*/ 161925 h 207169"/>
              <a:gd name="connsiteX1" fmla="*/ 1981200 w 3424237"/>
              <a:gd name="connsiteY1" fmla="*/ 161925 h 207169"/>
              <a:gd name="connsiteX2" fmla="*/ 1414462 w 3424237"/>
              <a:gd name="connsiteY2" fmla="*/ 164307 h 207169"/>
              <a:gd name="connsiteX3" fmla="*/ 988219 w 3424237"/>
              <a:gd name="connsiteY3" fmla="*/ 169069 h 207169"/>
              <a:gd name="connsiteX4" fmla="*/ 647700 w 3424237"/>
              <a:gd name="connsiteY4" fmla="*/ 178594 h 207169"/>
              <a:gd name="connsiteX5" fmla="*/ 0 w 3424237"/>
              <a:gd name="connsiteY5" fmla="*/ 207169 h 207169"/>
              <a:gd name="connsiteX6" fmla="*/ 35719 w 3424237"/>
              <a:gd name="connsiteY6" fmla="*/ 195263 h 207169"/>
              <a:gd name="connsiteX7" fmla="*/ 371475 w 3424237"/>
              <a:gd name="connsiteY7" fmla="*/ 0 h 207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24237" h="207169">
                <a:moveTo>
                  <a:pt x="3424237" y="161925"/>
                </a:moveTo>
                <a:lnTo>
                  <a:pt x="1981200" y="161925"/>
                </a:lnTo>
                <a:lnTo>
                  <a:pt x="1414462" y="164307"/>
                </a:lnTo>
                <a:lnTo>
                  <a:pt x="988219" y="169069"/>
                </a:lnTo>
                <a:lnTo>
                  <a:pt x="647700" y="178594"/>
                </a:lnTo>
                <a:lnTo>
                  <a:pt x="0" y="207169"/>
                </a:lnTo>
                <a:lnTo>
                  <a:pt x="35719" y="195263"/>
                </a:lnTo>
                <a:lnTo>
                  <a:pt x="371475" y="0"/>
                </a:lnTo>
              </a:path>
            </a:pathLst>
          </a:custGeom>
          <a:noFill/>
          <a:ln w="3810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7050881" y="6146006"/>
            <a:ext cx="742950" cy="230982"/>
          </a:xfrm>
          <a:custGeom>
            <a:avLst/>
            <a:gdLst>
              <a:gd name="connsiteX0" fmla="*/ 21432 w 742950"/>
              <a:gd name="connsiteY0" fmla="*/ 180975 h 230982"/>
              <a:gd name="connsiteX1" fmla="*/ 742950 w 742950"/>
              <a:gd name="connsiteY1" fmla="*/ 0 h 230982"/>
              <a:gd name="connsiteX2" fmla="*/ 707232 w 742950"/>
              <a:gd name="connsiteY2" fmla="*/ 107157 h 230982"/>
              <a:gd name="connsiteX3" fmla="*/ 0 w 742950"/>
              <a:gd name="connsiteY3" fmla="*/ 230982 h 230982"/>
              <a:gd name="connsiteX4" fmla="*/ 0 w 742950"/>
              <a:gd name="connsiteY4" fmla="*/ 230982 h 230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2950" h="230982">
                <a:moveTo>
                  <a:pt x="21432" y="180975"/>
                </a:moveTo>
                <a:lnTo>
                  <a:pt x="742950" y="0"/>
                </a:lnTo>
                <a:lnTo>
                  <a:pt x="707232" y="107157"/>
                </a:lnTo>
                <a:lnTo>
                  <a:pt x="0" y="230982"/>
                </a:lnTo>
                <a:lnTo>
                  <a:pt x="0" y="230982"/>
                </a:lnTo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7105650" y="6191250"/>
            <a:ext cx="1626394" cy="409575"/>
          </a:xfrm>
          <a:custGeom>
            <a:avLst/>
            <a:gdLst>
              <a:gd name="connsiteX0" fmla="*/ 645319 w 1626394"/>
              <a:gd name="connsiteY0" fmla="*/ 61913 h 409575"/>
              <a:gd name="connsiteX1" fmla="*/ 914400 w 1626394"/>
              <a:gd name="connsiteY1" fmla="*/ 0 h 409575"/>
              <a:gd name="connsiteX2" fmla="*/ 1626394 w 1626394"/>
              <a:gd name="connsiteY2" fmla="*/ 392906 h 409575"/>
              <a:gd name="connsiteX3" fmla="*/ 1602581 w 1626394"/>
              <a:gd name="connsiteY3" fmla="*/ 409575 h 409575"/>
              <a:gd name="connsiteX4" fmla="*/ 0 w 1626394"/>
              <a:gd name="connsiteY4" fmla="*/ 178594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6394" h="409575">
                <a:moveTo>
                  <a:pt x="645319" y="61913"/>
                </a:moveTo>
                <a:lnTo>
                  <a:pt x="914400" y="0"/>
                </a:lnTo>
                <a:lnTo>
                  <a:pt x="1626394" y="392906"/>
                </a:lnTo>
                <a:lnTo>
                  <a:pt x="1602581" y="409575"/>
                </a:lnTo>
                <a:lnTo>
                  <a:pt x="0" y="178594"/>
                </a:lnTo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7255669" y="6143625"/>
            <a:ext cx="4257675" cy="669131"/>
          </a:xfrm>
          <a:custGeom>
            <a:avLst/>
            <a:gdLst>
              <a:gd name="connsiteX0" fmla="*/ 0 w 4257675"/>
              <a:gd name="connsiteY0" fmla="*/ 669131 h 669131"/>
              <a:gd name="connsiteX1" fmla="*/ 1612106 w 4257675"/>
              <a:gd name="connsiteY1" fmla="*/ 652463 h 669131"/>
              <a:gd name="connsiteX2" fmla="*/ 2214562 w 4257675"/>
              <a:gd name="connsiteY2" fmla="*/ 628650 h 669131"/>
              <a:gd name="connsiteX3" fmla="*/ 2235994 w 4257675"/>
              <a:gd name="connsiteY3" fmla="*/ 633413 h 669131"/>
              <a:gd name="connsiteX4" fmla="*/ 3128962 w 4257675"/>
              <a:gd name="connsiteY4" fmla="*/ 576263 h 669131"/>
              <a:gd name="connsiteX5" fmla="*/ 4045744 w 4257675"/>
              <a:gd name="connsiteY5" fmla="*/ 471488 h 669131"/>
              <a:gd name="connsiteX6" fmla="*/ 4248150 w 4257675"/>
              <a:gd name="connsiteY6" fmla="*/ 431006 h 669131"/>
              <a:gd name="connsiteX7" fmla="*/ 4257675 w 4257675"/>
              <a:gd name="connsiteY7" fmla="*/ 407194 h 669131"/>
              <a:gd name="connsiteX8" fmla="*/ 3936206 w 4257675"/>
              <a:gd name="connsiteY8" fmla="*/ 0 h 669131"/>
              <a:gd name="connsiteX9" fmla="*/ 3512344 w 4257675"/>
              <a:gd name="connsiteY9" fmla="*/ 130969 h 669131"/>
              <a:gd name="connsiteX10" fmla="*/ 2971800 w 4257675"/>
              <a:gd name="connsiteY10" fmla="*/ 259556 h 669131"/>
              <a:gd name="connsiteX11" fmla="*/ 2102644 w 4257675"/>
              <a:gd name="connsiteY11" fmla="*/ 390525 h 669131"/>
              <a:gd name="connsiteX12" fmla="*/ 1473994 w 4257675"/>
              <a:gd name="connsiteY12" fmla="*/ 447675 h 66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257675" h="669131">
                <a:moveTo>
                  <a:pt x="0" y="669131"/>
                </a:moveTo>
                <a:lnTo>
                  <a:pt x="1612106" y="652463"/>
                </a:lnTo>
                <a:lnTo>
                  <a:pt x="2214562" y="628650"/>
                </a:lnTo>
                <a:lnTo>
                  <a:pt x="2235994" y="633413"/>
                </a:lnTo>
                <a:lnTo>
                  <a:pt x="3128962" y="576263"/>
                </a:lnTo>
                <a:lnTo>
                  <a:pt x="4045744" y="471488"/>
                </a:lnTo>
                <a:lnTo>
                  <a:pt x="4248150" y="431006"/>
                </a:lnTo>
                <a:lnTo>
                  <a:pt x="4257675" y="407194"/>
                </a:lnTo>
                <a:lnTo>
                  <a:pt x="3936206" y="0"/>
                </a:lnTo>
                <a:lnTo>
                  <a:pt x="3512344" y="130969"/>
                </a:lnTo>
                <a:lnTo>
                  <a:pt x="2971800" y="259556"/>
                </a:lnTo>
                <a:lnTo>
                  <a:pt x="2102644" y="390525"/>
                </a:lnTo>
                <a:lnTo>
                  <a:pt x="1473994" y="447675"/>
                </a:lnTo>
              </a:path>
            </a:pathLst>
          </a:custGeom>
          <a:noFill/>
          <a:ln w="3810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8353425" y="5848350"/>
            <a:ext cx="2414588" cy="669131"/>
          </a:xfrm>
          <a:custGeom>
            <a:avLst/>
            <a:gdLst>
              <a:gd name="connsiteX0" fmla="*/ 981075 w 2414588"/>
              <a:gd name="connsiteY0" fmla="*/ 669131 h 669131"/>
              <a:gd name="connsiteX1" fmla="*/ 0 w 2414588"/>
              <a:gd name="connsiteY1" fmla="*/ 0 h 669131"/>
              <a:gd name="connsiteX2" fmla="*/ 2131219 w 2414588"/>
              <a:gd name="connsiteY2" fmla="*/ 107156 h 669131"/>
              <a:gd name="connsiteX3" fmla="*/ 2414588 w 2414588"/>
              <a:gd name="connsiteY3" fmla="*/ 409575 h 669131"/>
              <a:gd name="connsiteX4" fmla="*/ 2414588 w 2414588"/>
              <a:gd name="connsiteY4" fmla="*/ 409575 h 66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4588" h="669131">
                <a:moveTo>
                  <a:pt x="981075" y="669131"/>
                </a:moveTo>
                <a:lnTo>
                  <a:pt x="0" y="0"/>
                </a:lnTo>
                <a:lnTo>
                  <a:pt x="2131219" y="107156"/>
                </a:lnTo>
                <a:lnTo>
                  <a:pt x="2414588" y="409575"/>
                </a:lnTo>
                <a:lnTo>
                  <a:pt x="2414588" y="409575"/>
                </a:lnTo>
              </a:path>
            </a:pathLst>
          </a:custGeom>
          <a:noFill/>
          <a:ln w="3810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7791450" y="5805488"/>
            <a:ext cx="2690813" cy="381000"/>
          </a:xfrm>
          <a:custGeom>
            <a:avLst/>
            <a:gdLst>
              <a:gd name="connsiteX0" fmla="*/ 233363 w 2690813"/>
              <a:gd name="connsiteY0" fmla="*/ 381000 h 381000"/>
              <a:gd name="connsiteX1" fmla="*/ 0 w 2690813"/>
              <a:gd name="connsiteY1" fmla="*/ 257175 h 381000"/>
              <a:gd name="connsiteX2" fmla="*/ 14288 w 2690813"/>
              <a:gd name="connsiteY2" fmla="*/ 247650 h 381000"/>
              <a:gd name="connsiteX3" fmla="*/ 361950 w 2690813"/>
              <a:gd name="connsiteY3" fmla="*/ 33337 h 381000"/>
              <a:gd name="connsiteX4" fmla="*/ 573881 w 2690813"/>
              <a:gd name="connsiteY4" fmla="*/ 38100 h 381000"/>
              <a:gd name="connsiteX5" fmla="*/ 957263 w 2690813"/>
              <a:gd name="connsiteY5" fmla="*/ 54768 h 381000"/>
              <a:gd name="connsiteX6" fmla="*/ 942975 w 2690813"/>
              <a:gd name="connsiteY6" fmla="*/ 42862 h 381000"/>
              <a:gd name="connsiteX7" fmla="*/ 995363 w 2690813"/>
              <a:gd name="connsiteY7" fmla="*/ 0 h 381000"/>
              <a:gd name="connsiteX8" fmla="*/ 1905000 w 2690813"/>
              <a:gd name="connsiteY8" fmla="*/ 52387 h 381000"/>
              <a:gd name="connsiteX9" fmla="*/ 2690813 w 2690813"/>
              <a:gd name="connsiteY9" fmla="*/ 130968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90813" h="381000">
                <a:moveTo>
                  <a:pt x="233363" y="381000"/>
                </a:moveTo>
                <a:lnTo>
                  <a:pt x="0" y="257175"/>
                </a:lnTo>
                <a:lnTo>
                  <a:pt x="14288" y="247650"/>
                </a:lnTo>
                <a:lnTo>
                  <a:pt x="361950" y="33337"/>
                </a:lnTo>
                <a:lnTo>
                  <a:pt x="573881" y="38100"/>
                </a:lnTo>
                <a:lnTo>
                  <a:pt x="957263" y="54768"/>
                </a:lnTo>
                <a:lnTo>
                  <a:pt x="942975" y="42862"/>
                </a:lnTo>
                <a:lnTo>
                  <a:pt x="995363" y="0"/>
                </a:lnTo>
                <a:lnTo>
                  <a:pt x="1905000" y="52387"/>
                </a:lnTo>
                <a:lnTo>
                  <a:pt x="2690813" y="130968"/>
                </a:lnTo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4983956" y="5055394"/>
            <a:ext cx="3159919" cy="788194"/>
          </a:xfrm>
          <a:custGeom>
            <a:avLst/>
            <a:gdLst>
              <a:gd name="connsiteX0" fmla="*/ 3159919 w 3159919"/>
              <a:gd name="connsiteY0" fmla="*/ 776287 h 788194"/>
              <a:gd name="connsiteX1" fmla="*/ 2366963 w 3159919"/>
              <a:gd name="connsiteY1" fmla="*/ 716756 h 788194"/>
              <a:gd name="connsiteX2" fmla="*/ 1826419 w 3159919"/>
              <a:gd name="connsiteY2" fmla="*/ 681037 h 788194"/>
              <a:gd name="connsiteX3" fmla="*/ 1252538 w 3159919"/>
              <a:gd name="connsiteY3" fmla="*/ 681037 h 788194"/>
              <a:gd name="connsiteX4" fmla="*/ 795338 w 3159919"/>
              <a:gd name="connsiteY4" fmla="*/ 702469 h 788194"/>
              <a:gd name="connsiteX5" fmla="*/ 340519 w 3159919"/>
              <a:gd name="connsiteY5" fmla="*/ 769144 h 788194"/>
              <a:gd name="connsiteX6" fmla="*/ 140494 w 3159919"/>
              <a:gd name="connsiteY6" fmla="*/ 788194 h 788194"/>
              <a:gd name="connsiteX7" fmla="*/ 61913 w 3159919"/>
              <a:gd name="connsiteY7" fmla="*/ 397669 h 788194"/>
              <a:gd name="connsiteX8" fmla="*/ 0 w 3159919"/>
              <a:gd name="connsiteY8" fmla="*/ 2381 h 788194"/>
              <a:gd name="connsiteX9" fmla="*/ 2781300 w 3159919"/>
              <a:gd name="connsiteY9" fmla="*/ 0 h 788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59919" h="788194">
                <a:moveTo>
                  <a:pt x="3159919" y="776287"/>
                </a:moveTo>
                <a:lnTo>
                  <a:pt x="2366963" y="716756"/>
                </a:lnTo>
                <a:lnTo>
                  <a:pt x="1826419" y="681037"/>
                </a:lnTo>
                <a:lnTo>
                  <a:pt x="1252538" y="681037"/>
                </a:lnTo>
                <a:lnTo>
                  <a:pt x="795338" y="702469"/>
                </a:lnTo>
                <a:lnTo>
                  <a:pt x="340519" y="769144"/>
                </a:lnTo>
                <a:lnTo>
                  <a:pt x="140494" y="788194"/>
                </a:lnTo>
                <a:lnTo>
                  <a:pt x="61913" y="397669"/>
                </a:lnTo>
                <a:lnTo>
                  <a:pt x="0" y="2381"/>
                </a:lnTo>
                <a:lnTo>
                  <a:pt x="2781300" y="0"/>
                </a:lnTo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7767638" y="5057775"/>
            <a:ext cx="388143" cy="781050"/>
          </a:xfrm>
          <a:custGeom>
            <a:avLst/>
            <a:gdLst>
              <a:gd name="connsiteX0" fmla="*/ 0 w 388143"/>
              <a:gd name="connsiteY0" fmla="*/ 0 h 781050"/>
              <a:gd name="connsiteX1" fmla="*/ 388143 w 388143"/>
              <a:gd name="connsiteY1" fmla="*/ 781050 h 78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8143" h="781050">
                <a:moveTo>
                  <a:pt x="0" y="0"/>
                </a:moveTo>
                <a:lnTo>
                  <a:pt x="388143" y="781050"/>
                </a:lnTo>
              </a:path>
            </a:pathLst>
          </a:custGeom>
          <a:noFill/>
          <a:ln w="3810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8315325" y="5055394"/>
            <a:ext cx="309563" cy="366712"/>
          </a:xfrm>
          <a:custGeom>
            <a:avLst/>
            <a:gdLst>
              <a:gd name="connsiteX0" fmla="*/ 0 w 309563"/>
              <a:gd name="connsiteY0" fmla="*/ 19050 h 366712"/>
              <a:gd name="connsiteX1" fmla="*/ 52388 w 309563"/>
              <a:gd name="connsiteY1" fmla="*/ 0 h 366712"/>
              <a:gd name="connsiteX2" fmla="*/ 309563 w 309563"/>
              <a:gd name="connsiteY2" fmla="*/ 314325 h 366712"/>
              <a:gd name="connsiteX3" fmla="*/ 280988 w 309563"/>
              <a:gd name="connsiteY3" fmla="*/ 366712 h 366712"/>
              <a:gd name="connsiteX4" fmla="*/ 0 w 309563"/>
              <a:gd name="connsiteY4" fmla="*/ 19050 h 366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3" h="366712">
                <a:moveTo>
                  <a:pt x="0" y="19050"/>
                </a:moveTo>
                <a:lnTo>
                  <a:pt x="52388" y="0"/>
                </a:lnTo>
                <a:lnTo>
                  <a:pt x="309563" y="314325"/>
                </a:lnTo>
                <a:lnTo>
                  <a:pt x="280988" y="366712"/>
                </a:lnTo>
                <a:lnTo>
                  <a:pt x="0" y="19050"/>
                </a:lnTo>
                <a:close/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8601075" y="5372100"/>
            <a:ext cx="2207419" cy="245269"/>
          </a:xfrm>
          <a:custGeom>
            <a:avLst/>
            <a:gdLst>
              <a:gd name="connsiteX0" fmla="*/ 0 w 2207419"/>
              <a:gd name="connsiteY0" fmla="*/ 52387 h 245269"/>
              <a:gd name="connsiteX1" fmla="*/ 2207419 w 2207419"/>
              <a:gd name="connsiteY1" fmla="*/ 245269 h 245269"/>
              <a:gd name="connsiteX2" fmla="*/ 2045494 w 2207419"/>
              <a:gd name="connsiteY2" fmla="*/ 176212 h 245269"/>
              <a:gd name="connsiteX3" fmla="*/ 23813 w 2207419"/>
              <a:gd name="connsiteY3" fmla="*/ 0 h 245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07419" h="245269">
                <a:moveTo>
                  <a:pt x="0" y="52387"/>
                </a:moveTo>
                <a:lnTo>
                  <a:pt x="2207419" y="245269"/>
                </a:lnTo>
                <a:lnTo>
                  <a:pt x="2045494" y="176212"/>
                </a:lnTo>
                <a:lnTo>
                  <a:pt x="23813" y="0"/>
                </a:lnTo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10810875" y="5614987"/>
            <a:ext cx="559594" cy="54768"/>
          </a:xfrm>
          <a:custGeom>
            <a:avLst/>
            <a:gdLst>
              <a:gd name="connsiteX0" fmla="*/ 0 w 559594"/>
              <a:gd name="connsiteY0" fmla="*/ 0 h 54768"/>
              <a:gd name="connsiteX1" fmla="*/ 559594 w 559594"/>
              <a:gd name="connsiteY1" fmla="*/ 54768 h 54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9594" h="54768">
                <a:moveTo>
                  <a:pt x="0" y="0"/>
                </a:moveTo>
                <a:lnTo>
                  <a:pt x="559594" y="54768"/>
                </a:lnTo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7760494" y="5055394"/>
            <a:ext cx="557212" cy="19050"/>
          </a:xfrm>
          <a:custGeom>
            <a:avLst/>
            <a:gdLst>
              <a:gd name="connsiteX0" fmla="*/ 0 w 557212"/>
              <a:gd name="connsiteY0" fmla="*/ 0 h 19050"/>
              <a:gd name="connsiteX1" fmla="*/ 557212 w 557212"/>
              <a:gd name="connsiteY1" fmla="*/ 19050 h 19050"/>
              <a:gd name="connsiteX2" fmla="*/ 557212 w 557212"/>
              <a:gd name="connsiteY2" fmla="*/ 19050 h 1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57212" h="19050">
                <a:moveTo>
                  <a:pt x="0" y="0"/>
                </a:moveTo>
                <a:lnTo>
                  <a:pt x="557212" y="19050"/>
                </a:lnTo>
                <a:lnTo>
                  <a:pt x="557212" y="19050"/>
                </a:lnTo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/>
          <p:cNvSpPr/>
          <p:nvPr/>
        </p:nvSpPr>
        <p:spPr>
          <a:xfrm>
            <a:off x="11194257" y="4376736"/>
            <a:ext cx="404812" cy="1759744"/>
          </a:xfrm>
          <a:custGeom>
            <a:avLst/>
            <a:gdLst>
              <a:gd name="connsiteX0" fmla="*/ 0 w 404812"/>
              <a:gd name="connsiteY0" fmla="*/ 1759744 h 1759744"/>
              <a:gd name="connsiteX1" fmla="*/ 178593 w 404812"/>
              <a:gd name="connsiteY1" fmla="*/ 1300163 h 1759744"/>
              <a:gd name="connsiteX2" fmla="*/ 319087 w 404812"/>
              <a:gd name="connsiteY2" fmla="*/ 628650 h 1759744"/>
              <a:gd name="connsiteX3" fmla="*/ 400050 w 404812"/>
              <a:gd name="connsiteY3" fmla="*/ 78581 h 1759744"/>
              <a:gd name="connsiteX4" fmla="*/ 404812 w 404812"/>
              <a:gd name="connsiteY4" fmla="*/ 0 h 1759744"/>
              <a:gd name="connsiteX5" fmla="*/ 404812 w 404812"/>
              <a:gd name="connsiteY5" fmla="*/ 0 h 1759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4812" h="1759744">
                <a:moveTo>
                  <a:pt x="0" y="1759744"/>
                </a:moveTo>
                <a:lnTo>
                  <a:pt x="178593" y="1300163"/>
                </a:lnTo>
                <a:lnTo>
                  <a:pt x="319087" y="628650"/>
                </a:lnTo>
                <a:lnTo>
                  <a:pt x="400050" y="78581"/>
                </a:lnTo>
                <a:lnTo>
                  <a:pt x="404812" y="0"/>
                </a:lnTo>
                <a:lnTo>
                  <a:pt x="404812" y="0"/>
                </a:lnTo>
              </a:path>
            </a:pathLst>
          </a:custGeom>
          <a:noFill/>
          <a:ln w="3810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10658475" y="5100637"/>
            <a:ext cx="1293019" cy="442913"/>
          </a:xfrm>
          <a:custGeom>
            <a:avLst/>
            <a:gdLst>
              <a:gd name="connsiteX0" fmla="*/ 0 w 1293019"/>
              <a:gd name="connsiteY0" fmla="*/ 442913 h 442913"/>
              <a:gd name="connsiteX1" fmla="*/ 257175 w 1293019"/>
              <a:gd name="connsiteY1" fmla="*/ 0 h 442913"/>
              <a:gd name="connsiteX2" fmla="*/ 1293019 w 1293019"/>
              <a:gd name="connsiteY2" fmla="*/ 188119 h 442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93019" h="442913">
                <a:moveTo>
                  <a:pt x="0" y="442913"/>
                </a:moveTo>
                <a:lnTo>
                  <a:pt x="257175" y="0"/>
                </a:lnTo>
                <a:lnTo>
                  <a:pt x="1293019" y="188119"/>
                </a:lnTo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11363325" y="5667375"/>
            <a:ext cx="650081" cy="66675"/>
          </a:xfrm>
          <a:custGeom>
            <a:avLst/>
            <a:gdLst>
              <a:gd name="connsiteX0" fmla="*/ 0 w 650081"/>
              <a:gd name="connsiteY0" fmla="*/ 0 h 66675"/>
              <a:gd name="connsiteX1" fmla="*/ 650081 w 650081"/>
              <a:gd name="connsiteY1" fmla="*/ 66675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50081" h="66675">
                <a:moveTo>
                  <a:pt x="0" y="0"/>
                </a:moveTo>
                <a:lnTo>
                  <a:pt x="650081" y="66675"/>
                </a:lnTo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10908506" y="4369594"/>
            <a:ext cx="1207294" cy="723900"/>
          </a:xfrm>
          <a:custGeom>
            <a:avLst/>
            <a:gdLst>
              <a:gd name="connsiteX0" fmla="*/ 0 w 1207294"/>
              <a:gd name="connsiteY0" fmla="*/ 723900 h 723900"/>
              <a:gd name="connsiteX1" fmla="*/ 173831 w 1207294"/>
              <a:gd name="connsiteY1" fmla="*/ 0 h 723900"/>
              <a:gd name="connsiteX2" fmla="*/ 1207294 w 1207294"/>
              <a:gd name="connsiteY2" fmla="*/ 4762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07294" h="723900">
                <a:moveTo>
                  <a:pt x="0" y="723900"/>
                </a:moveTo>
                <a:lnTo>
                  <a:pt x="173831" y="0"/>
                </a:lnTo>
                <a:lnTo>
                  <a:pt x="1207294" y="4762"/>
                </a:lnTo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8301038" y="4364831"/>
            <a:ext cx="257175" cy="716757"/>
          </a:xfrm>
          <a:custGeom>
            <a:avLst/>
            <a:gdLst>
              <a:gd name="connsiteX0" fmla="*/ 69056 w 257175"/>
              <a:gd name="connsiteY0" fmla="*/ 681038 h 716757"/>
              <a:gd name="connsiteX1" fmla="*/ 257175 w 257175"/>
              <a:gd name="connsiteY1" fmla="*/ 7144 h 716757"/>
              <a:gd name="connsiteX2" fmla="*/ 192881 w 257175"/>
              <a:gd name="connsiteY2" fmla="*/ 0 h 716757"/>
              <a:gd name="connsiteX3" fmla="*/ 0 w 257175"/>
              <a:gd name="connsiteY3" fmla="*/ 716757 h 716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175" h="716757">
                <a:moveTo>
                  <a:pt x="69056" y="681038"/>
                </a:moveTo>
                <a:lnTo>
                  <a:pt x="257175" y="7144"/>
                </a:lnTo>
                <a:lnTo>
                  <a:pt x="192881" y="0"/>
                </a:lnTo>
                <a:lnTo>
                  <a:pt x="0" y="716757"/>
                </a:lnTo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 54"/>
          <p:cNvSpPr/>
          <p:nvPr/>
        </p:nvSpPr>
        <p:spPr>
          <a:xfrm>
            <a:off x="7900988" y="4369594"/>
            <a:ext cx="590550" cy="2381"/>
          </a:xfrm>
          <a:custGeom>
            <a:avLst/>
            <a:gdLst>
              <a:gd name="connsiteX0" fmla="*/ 590550 w 590550"/>
              <a:gd name="connsiteY0" fmla="*/ 0 h 2381"/>
              <a:gd name="connsiteX1" fmla="*/ 0 w 590550"/>
              <a:gd name="connsiteY1" fmla="*/ 2381 h 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90550" h="2381">
                <a:moveTo>
                  <a:pt x="590550" y="0"/>
                </a:moveTo>
                <a:lnTo>
                  <a:pt x="0" y="2381"/>
                </a:lnTo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 55"/>
          <p:cNvSpPr/>
          <p:nvPr/>
        </p:nvSpPr>
        <p:spPr>
          <a:xfrm>
            <a:off x="11519854" y="4368506"/>
            <a:ext cx="591982" cy="2175004"/>
          </a:xfrm>
          <a:custGeom>
            <a:avLst/>
            <a:gdLst>
              <a:gd name="connsiteX0" fmla="*/ 0 w 591982"/>
              <a:gd name="connsiteY0" fmla="*/ 2175004 h 2175004"/>
              <a:gd name="connsiteX1" fmla="*/ 264278 w 591982"/>
              <a:gd name="connsiteY1" fmla="*/ 1794444 h 2175004"/>
              <a:gd name="connsiteX2" fmla="*/ 504770 w 591982"/>
              <a:gd name="connsiteY2" fmla="*/ 1358386 h 2175004"/>
              <a:gd name="connsiteX3" fmla="*/ 422844 w 591982"/>
              <a:gd name="connsiteY3" fmla="*/ 917043 h 2175004"/>
              <a:gd name="connsiteX4" fmla="*/ 536484 w 591982"/>
              <a:gd name="connsiteY4" fmla="*/ 412273 h 2175004"/>
              <a:gd name="connsiteX5" fmla="*/ 591982 w 591982"/>
              <a:gd name="connsiteY5" fmla="*/ 0 h 2175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1982" h="2175004">
                <a:moveTo>
                  <a:pt x="0" y="2175004"/>
                </a:moveTo>
                <a:lnTo>
                  <a:pt x="264278" y="1794444"/>
                </a:lnTo>
                <a:lnTo>
                  <a:pt x="504770" y="1358386"/>
                </a:lnTo>
                <a:lnTo>
                  <a:pt x="422844" y="917043"/>
                </a:lnTo>
                <a:lnTo>
                  <a:pt x="536484" y="412273"/>
                </a:lnTo>
                <a:lnTo>
                  <a:pt x="591982" y="0"/>
                </a:lnTo>
              </a:path>
            </a:pathLst>
          </a:custGeom>
          <a:noFill/>
          <a:ln w="3810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3018049" y="5853746"/>
            <a:ext cx="4767565" cy="689764"/>
          </a:xfrm>
          <a:custGeom>
            <a:avLst/>
            <a:gdLst>
              <a:gd name="connsiteX0" fmla="*/ 4767565 w 4767565"/>
              <a:gd name="connsiteY0" fmla="*/ 206136 h 689764"/>
              <a:gd name="connsiteX1" fmla="*/ 4537643 w 4767565"/>
              <a:gd name="connsiteY1" fmla="*/ 145352 h 689764"/>
              <a:gd name="connsiteX2" fmla="*/ 4220511 w 4767565"/>
              <a:gd name="connsiteY2" fmla="*/ 95140 h 689764"/>
              <a:gd name="connsiteX3" fmla="*/ 3969447 w 4767565"/>
              <a:gd name="connsiteY3" fmla="*/ 63426 h 689764"/>
              <a:gd name="connsiteX4" fmla="*/ 3673456 w 4767565"/>
              <a:gd name="connsiteY4" fmla="*/ 44927 h 689764"/>
              <a:gd name="connsiteX5" fmla="*/ 3319324 w 4767565"/>
              <a:gd name="connsiteY5" fmla="*/ 44927 h 689764"/>
              <a:gd name="connsiteX6" fmla="*/ 2999549 w 4767565"/>
              <a:gd name="connsiteY6" fmla="*/ 71355 h 689764"/>
              <a:gd name="connsiteX7" fmla="*/ 2819840 w 4767565"/>
              <a:gd name="connsiteY7" fmla="*/ 81926 h 689764"/>
              <a:gd name="connsiteX8" fmla="*/ 2500064 w 4767565"/>
              <a:gd name="connsiteY8" fmla="*/ 121567 h 689764"/>
              <a:gd name="connsiteX9" fmla="*/ 2053435 w 4767565"/>
              <a:gd name="connsiteY9" fmla="*/ 195565 h 689764"/>
              <a:gd name="connsiteX10" fmla="*/ 1707232 w 4767565"/>
              <a:gd name="connsiteY10" fmla="*/ 272205 h 689764"/>
              <a:gd name="connsiteX11" fmla="*/ 1424455 w 4767565"/>
              <a:gd name="connsiteY11" fmla="*/ 340918 h 689764"/>
              <a:gd name="connsiteX12" fmla="*/ 1051824 w 4767565"/>
              <a:gd name="connsiteY12" fmla="*/ 443986 h 689764"/>
              <a:gd name="connsiteX13" fmla="*/ 782261 w 4767565"/>
              <a:gd name="connsiteY13" fmla="*/ 531197 h 689764"/>
              <a:gd name="connsiteX14" fmla="*/ 306561 w 4767565"/>
              <a:gd name="connsiteY14" fmla="*/ 689764 h 689764"/>
              <a:gd name="connsiteX15" fmla="*/ 0 w 4767565"/>
              <a:gd name="connsiteY15" fmla="*/ 628980 h 689764"/>
              <a:gd name="connsiteX16" fmla="*/ 95139 w 4767565"/>
              <a:gd name="connsiteY16" fmla="*/ 591981 h 689764"/>
              <a:gd name="connsiteX17" fmla="*/ 695049 w 4767565"/>
              <a:gd name="connsiteY17" fmla="*/ 401701 h 689764"/>
              <a:gd name="connsiteX18" fmla="*/ 1487882 w 4767565"/>
              <a:gd name="connsiteY18" fmla="*/ 179708 h 689764"/>
              <a:gd name="connsiteX19" fmla="*/ 2114219 w 4767565"/>
              <a:gd name="connsiteY19" fmla="*/ 0 h 689764"/>
              <a:gd name="connsiteX20" fmla="*/ 2114219 w 4767565"/>
              <a:gd name="connsiteY20" fmla="*/ 0 h 689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767565" h="689764">
                <a:moveTo>
                  <a:pt x="4767565" y="206136"/>
                </a:moveTo>
                <a:lnTo>
                  <a:pt x="4537643" y="145352"/>
                </a:lnTo>
                <a:lnTo>
                  <a:pt x="4220511" y="95140"/>
                </a:lnTo>
                <a:lnTo>
                  <a:pt x="3969447" y="63426"/>
                </a:lnTo>
                <a:lnTo>
                  <a:pt x="3673456" y="44927"/>
                </a:lnTo>
                <a:lnTo>
                  <a:pt x="3319324" y="44927"/>
                </a:lnTo>
                <a:lnTo>
                  <a:pt x="2999549" y="71355"/>
                </a:lnTo>
                <a:lnTo>
                  <a:pt x="2819840" y="81926"/>
                </a:lnTo>
                <a:lnTo>
                  <a:pt x="2500064" y="121567"/>
                </a:lnTo>
                <a:lnTo>
                  <a:pt x="2053435" y="195565"/>
                </a:lnTo>
                <a:lnTo>
                  <a:pt x="1707232" y="272205"/>
                </a:lnTo>
                <a:lnTo>
                  <a:pt x="1424455" y="340918"/>
                </a:lnTo>
                <a:lnTo>
                  <a:pt x="1051824" y="443986"/>
                </a:lnTo>
                <a:lnTo>
                  <a:pt x="782261" y="531197"/>
                </a:lnTo>
                <a:lnTo>
                  <a:pt x="306561" y="689764"/>
                </a:lnTo>
                <a:lnTo>
                  <a:pt x="0" y="628980"/>
                </a:lnTo>
                <a:lnTo>
                  <a:pt x="95139" y="591981"/>
                </a:lnTo>
                <a:lnTo>
                  <a:pt x="695049" y="401701"/>
                </a:lnTo>
                <a:lnTo>
                  <a:pt x="1487882" y="179708"/>
                </a:lnTo>
                <a:lnTo>
                  <a:pt x="2114219" y="0"/>
                </a:lnTo>
                <a:lnTo>
                  <a:pt x="2114219" y="0"/>
                </a:lnTo>
              </a:path>
            </a:pathLst>
          </a:custGeom>
          <a:noFill/>
          <a:ln w="28575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7764472" y="4368506"/>
            <a:ext cx="142710" cy="684479"/>
          </a:xfrm>
          <a:custGeom>
            <a:avLst/>
            <a:gdLst>
              <a:gd name="connsiteX0" fmla="*/ 0 w 142710"/>
              <a:gd name="connsiteY0" fmla="*/ 684479 h 684479"/>
              <a:gd name="connsiteX1" fmla="*/ 142710 w 142710"/>
              <a:gd name="connsiteY1" fmla="*/ 0 h 684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710" h="684479">
                <a:moveTo>
                  <a:pt x="0" y="684479"/>
                </a:moveTo>
                <a:lnTo>
                  <a:pt x="142710" y="0"/>
                </a:lnTo>
              </a:path>
            </a:pathLst>
          </a:custGeom>
          <a:noFill/>
          <a:ln w="3810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/>
          <p:cNvSpPr/>
          <p:nvPr/>
        </p:nvSpPr>
        <p:spPr>
          <a:xfrm>
            <a:off x="4883847" y="4365864"/>
            <a:ext cx="3039191" cy="5285"/>
          </a:xfrm>
          <a:custGeom>
            <a:avLst/>
            <a:gdLst>
              <a:gd name="connsiteX0" fmla="*/ 3039191 w 3039191"/>
              <a:gd name="connsiteY0" fmla="*/ 5285 h 5285"/>
              <a:gd name="connsiteX1" fmla="*/ 0 w 3039191"/>
              <a:gd name="connsiteY1" fmla="*/ 0 h 5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39191" h="5285">
                <a:moveTo>
                  <a:pt x="3039191" y="5285"/>
                </a:moveTo>
                <a:lnTo>
                  <a:pt x="0" y="0"/>
                </a:lnTo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4933268" y="4364832"/>
            <a:ext cx="45719" cy="685512"/>
          </a:xfrm>
          <a:custGeom>
            <a:avLst/>
            <a:gdLst>
              <a:gd name="connsiteX0" fmla="*/ 39641 w 39641"/>
              <a:gd name="connsiteY0" fmla="*/ 671265 h 671265"/>
              <a:gd name="connsiteX1" fmla="*/ 0 w 39641"/>
              <a:gd name="connsiteY1" fmla="*/ 0 h 671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9641" h="671265">
                <a:moveTo>
                  <a:pt x="39641" y="671265"/>
                </a:moveTo>
                <a:lnTo>
                  <a:pt x="0" y="0"/>
                </a:lnTo>
              </a:path>
            </a:pathLst>
          </a:custGeom>
          <a:noFill/>
          <a:ln w="3810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992980" y="6396038"/>
            <a:ext cx="2863571" cy="461962"/>
          </a:xfrm>
          <a:custGeom>
            <a:avLst/>
            <a:gdLst>
              <a:gd name="connsiteX0" fmla="*/ 2840832 w 2840832"/>
              <a:gd name="connsiteY0" fmla="*/ 452437 h 452437"/>
              <a:gd name="connsiteX1" fmla="*/ 1154907 w 2840832"/>
              <a:gd name="connsiteY1" fmla="*/ 452437 h 452437"/>
              <a:gd name="connsiteX2" fmla="*/ 981075 w 2840832"/>
              <a:gd name="connsiteY2" fmla="*/ 428625 h 452437"/>
              <a:gd name="connsiteX3" fmla="*/ 904875 w 2840832"/>
              <a:gd name="connsiteY3" fmla="*/ 416718 h 452437"/>
              <a:gd name="connsiteX4" fmla="*/ 395288 w 2840832"/>
              <a:gd name="connsiteY4" fmla="*/ 221456 h 452437"/>
              <a:gd name="connsiteX5" fmla="*/ 0 w 2840832"/>
              <a:gd name="connsiteY5" fmla="*/ 0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40832" h="452437">
                <a:moveTo>
                  <a:pt x="2840832" y="452437"/>
                </a:moveTo>
                <a:lnTo>
                  <a:pt x="1154907" y="452437"/>
                </a:lnTo>
                <a:lnTo>
                  <a:pt x="981075" y="428625"/>
                </a:lnTo>
                <a:lnTo>
                  <a:pt x="904875" y="416718"/>
                </a:lnTo>
                <a:lnTo>
                  <a:pt x="395288" y="221456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5129463" y="5763126"/>
            <a:ext cx="645695" cy="96253"/>
          </a:xfrm>
          <a:custGeom>
            <a:avLst/>
            <a:gdLst>
              <a:gd name="connsiteX0" fmla="*/ 0 w 645695"/>
              <a:gd name="connsiteY0" fmla="*/ 96253 h 96253"/>
              <a:gd name="connsiteX1" fmla="*/ 645695 w 645695"/>
              <a:gd name="connsiteY1" fmla="*/ 0 h 96253"/>
              <a:gd name="connsiteX2" fmla="*/ 645695 w 645695"/>
              <a:gd name="connsiteY2" fmla="*/ 0 h 96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5695" h="96253">
                <a:moveTo>
                  <a:pt x="0" y="96253"/>
                </a:moveTo>
                <a:lnTo>
                  <a:pt x="645695" y="0"/>
                </a:lnTo>
                <a:lnTo>
                  <a:pt x="645695" y="0"/>
                </a:lnTo>
              </a:path>
            </a:pathLst>
          </a:custGeom>
          <a:noFill/>
          <a:ln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" name="Picture 1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-1578" y="1866630"/>
            <a:ext cx="12132091" cy="2536156"/>
          </a:xfrm>
          <a:prstGeom prst="rect">
            <a:avLst/>
          </a:prstGeom>
        </p:spPr>
      </p:pic>
      <p:sp>
        <p:nvSpPr>
          <p:cNvPr id="104" name="Freeform 103"/>
          <p:cNvSpPr/>
          <p:nvPr/>
        </p:nvSpPr>
        <p:spPr>
          <a:xfrm>
            <a:off x="7703457" y="2042886"/>
            <a:ext cx="558800" cy="428171"/>
          </a:xfrm>
          <a:custGeom>
            <a:avLst/>
            <a:gdLst>
              <a:gd name="connsiteX0" fmla="*/ 130629 w 558800"/>
              <a:gd name="connsiteY0" fmla="*/ 428171 h 428171"/>
              <a:gd name="connsiteX1" fmla="*/ 0 w 558800"/>
              <a:gd name="connsiteY1" fmla="*/ 275771 h 428171"/>
              <a:gd name="connsiteX2" fmla="*/ 87086 w 558800"/>
              <a:gd name="connsiteY2" fmla="*/ 47171 h 428171"/>
              <a:gd name="connsiteX3" fmla="*/ 399143 w 558800"/>
              <a:gd name="connsiteY3" fmla="*/ 0 h 428171"/>
              <a:gd name="connsiteX4" fmla="*/ 558800 w 558800"/>
              <a:gd name="connsiteY4" fmla="*/ 170543 h 428171"/>
              <a:gd name="connsiteX5" fmla="*/ 449943 w 558800"/>
              <a:gd name="connsiteY5" fmla="*/ 395514 h 428171"/>
              <a:gd name="connsiteX6" fmla="*/ 130629 w 558800"/>
              <a:gd name="connsiteY6" fmla="*/ 428171 h 428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8800" h="428171">
                <a:moveTo>
                  <a:pt x="130629" y="428171"/>
                </a:moveTo>
                <a:lnTo>
                  <a:pt x="0" y="275771"/>
                </a:lnTo>
                <a:lnTo>
                  <a:pt x="87086" y="47171"/>
                </a:lnTo>
                <a:lnTo>
                  <a:pt x="399143" y="0"/>
                </a:lnTo>
                <a:lnTo>
                  <a:pt x="558800" y="170543"/>
                </a:lnTo>
                <a:lnTo>
                  <a:pt x="449943" y="395514"/>
                </a:lnTo>
                <a:lnTo>
                  <a:pt x="130629" y="428171"/>
                </a:lnTo>
                <a:close/>
              </a:path>
            </a:pathLst>
          </a:custGeom>
          <a:noFill/>
          <a:ln w="3810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Freeform 104"/>
          <p:cNvSpPr/>
          <p:nvPr/>
        </p:nvSpPr>
        <p:spPr>
          <a:xfrm>
            <a:off x="8109857" y="2115457"/>
            <a:ext cx="79829" cy="235857"/>
          </a:xfrm>
          <a:custGeom>
            <a:avLst/>
            <a:gdLst>
              <a:gd name="connsiteX0" fmla="*/ 43543 w 79829"/>
              <a:gd name="connsiteY0" fmla="*/ 0 h 235857"/>
              <a:gd name="connsiteX1" fmla="*/ 0 w 79829"/>
              <a:gd name="connsiteY1" fmla="*/ 116114 h 235857"/>
              <a:gd name="connsiteX2" fmla="*/ 79829 w 79829"/>
              <a:gd name="connsiteY2" fmla="*/ 235857 h 235857"/>
              <a:gd name="connsiteX3" fmla="*/ 79829 w 79829"/>
              <a:gd name="connsiteY3" fmla="*/ 235857 h 23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829" h="235857">
                <a:moveTo>
                  <a:pt x="43543" y="0"/>
                </a:moveTo>
                <a:lnTo>
                  <a:pt x="0" y="116114"/>
                </a:lnTo>
                <a:lnTo>
                  <a:pt x="79829" y="235857"/>
                </a:lnTo>
                <a:lnTo>
                  <a:pt x="79829" y="235857"/>
                </a:lnTo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519113" y="7715250"/>
            <a:ext cx="1624012" cy="469106"/>
          </a:xfrm>
          <a:custGeom>
            <a:avLst/>
            <a:gdLst>
              <a:gd name="connsiteX0" fmla="*/ 1624012 w 1624012"/>
              <a:gd name="connsiteY0" fmla="*/ 0 h 469106"/>
              <a:gd name="connsiteX1" fmla="*/ 1016793 w 1624012"/>
              <a:gd name="connsiteY1" fmla="*/ 107156 h 469106"/>
              <a:gd name="connsiteX2" fmla="*/ 631031 w 1624012"/>
              <a:gd name="connsiteY2" fmla="*/ 180975 h 469106"/>
              <a:gd name="connsiteX3" fmla="*/ 204787 w 1624012"/>
              <a:gd name="connsiteY3" fmla="*/ 288131 h 469106"/>
              <a:gd name="connsiteX4" fmla="*/ 0 w 1624012"/>
              <a:gd name="connsiteY4" fmla="*/ 466725 h 469106"/>
              <a:gd name="connsiteX5" fmla="*/ 9525 w 1624012"/>
              <a:gd name="connsiteY5" fmla="*/ 469106 h 46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24012" h="469106">
                <a:moveTo>
                  <a:pt x="1624012" y="0"/>
                </a:moveTo>
                <a:lnTo>
                  <a:pt x="1016793" y="107156"/>
                </a:lnTo>
                <a:lnTo>
                  <a:pt x="631031" y="180975"/>
                </a:lnTo>
                <a:lnTo>
                  <a:pt x="204787" y="288131"/>
                </a:lnTo>
                <a:lnTo>
                  <a:pt x="0" y="466725"/>
                </a:lnTo>
                <a:lnTo>
                  <a:pt x="9525" y="469106"/>
                </a:lnTo>
              </a:path>
            </a:pathLst>
          </a:custGeom>
          <a:noFill/>
          <a:ln w="3810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523875" y="7746206"/>
            <a:ext cx="1464469" cy="438150"/>
          </a:xfrm>
          <a:custGeom>
            <a:avLst/>
            <a:gdLst>
              <a:gd name="connsiteX0" fmla="*/ 0 w 1464469"/>
              <a:gd name="connsiteY0" fmla="*/ 438150 h 438150"/>
              <a:gd name="connsiteX1" fmla="*/ 1326356 w 1464469"/>
              <a:gd name="connsiteY1" fmla="*/ 202407 h 438150"/>
              <a:gd name="connsiteX2" fmla="*/ 1404938 w 1464469"/>
              <a:gd name="connsiteY2" fmla="*/ 73819 h 438150"/>
              <a:gd name="connsiteX3" fmla="*/ 1464469 w 1464469"/>
              <a:gd name="connsiteY3" fmla="*/ 0 h 43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64469" h="438150">
                <a:moveTo>
                  <a:pt x="0" y="438150"/>
                </a:moveTo>
                <a:lnTo>
                  <a:pt x="1326356" y="202407"/>
                </a:lnTo>
                <a:lnTo>
                  <a:pt x="1404938" y="73819"/>
                </a:lnTo>
                <a:lnTo>
                  <a:pt x="1464469" y="0"/>
                </a:lnTo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976438" y="7346156"/>
            <a:ext cx="1816893" cy="1464469"/>
          </a:xfrm>
          <a:custGeom>
            <a:avLst/>
            <a:gdLst>
              <a:gd name="connsiteX0" fmla="*/ 0 w 1816893"/>
              <a:gd name="connsiteY0" fmla="*/ 411957 h 1464469"/>
              <a:gd name="connsiteX1" fmla="*/ 88106 w 1816893"/>
              <a:gd name="connsiteY1" fmla="*/ 307182 h 1464469"/>
              <a:gd name="connsiteX2" fmla="*/ 171450 w 1816893"/>
              <a:gd name="connsiteY2" fmla="*/ 235744 h 1464469"/>
              <a:gd name="connsiteX3" fmla="*/ 261937 w 1816893"/>
              <a:gd name="connsiteY3" fmla="*/ 169069 h 1464469"/>
              <a:gd name="connsiteX4" fmla="*/ 388143 w 1816893"/>
              <a:gd name="connsiteY4" fmla="*/ 95250 h 1464469"/>
              <a:gd name="connsiteX5" fmla="*/ 492918 w 1816893"/>
              <a:gd name="connsiteY5" fmla="*/ 45244 h 1464469"/>
              <a:gd name="connsiteX6" fmla="*/ 545306 w 1816893"/>
              <a:gd name="connsiteY6" fmla="*/ 33338 h 1464469"/>
              <a:gd name="connsiteX7" fmla="*/ 631031 w 1816893"/>
              <a:gd name="connsiteY7" fmla="*/ 11907 h 1464469"/>
              <a:gd name="connsiteX8" fmla="*/ 697706 w 1816893"/>
              <a:gd name="connsiteY8" fmla="*/ 2382 h 1464469"/>
              <a:gd name="connsiteX9" fmla="*/ 769143 w 1816893"/>
              <a:gd name="connsiteY9" fmla="*/ 0 h 1464469"/>
              <a:gd name="connsiteX10" fmla="*/ 838200 w 1816893"/>
              <a:gd name="connsiteY10" fmla="*/ 2382 h 1464469"/>
              <a:gd name="connsiteX11" fmla="*/ 912018 w 1816893"/>
              <a:gd name="connsiteY11" fmla="*/ 4763 h 1464469"/>
              <a:gd name="connsiteX12" fmla="*/ 978693 w 1816893"/>
              <a:gd name="connsiteY12" fmla="*/ 19050 h 1464469"/>
              <a:gd name="connsiteX13" fmla="*/ 1047750 w 1816893"/>
              <a:gd name="connsiteY13" fmla="*/ 33338 h 1464469"/>
              <a:gd name="connsiteX14" fmla="*/ 1121568 w 1816893"/>
              <a:gd name="connsiteY14" fmla="*/ 59532 h 1464469"/>
              <a:gd name="connsiteX15" fmla="*/ 1193006 w 1816893"/>
              <a:gd name="connsiteY15" fmla="*/ 92869 h 1464469"/>
              <a:gd name="connsiteX16" fmla="*/ 1257300 w 1816893"/>
              <a:gd name="connsiteY16" fmla="*/ 128588 h 1464469"/>
              <a:gd name="connsiteX17" fmla="*/ 1321593 w 1816893"/>
              <a:gd name="connsiteY17" fmla="*/ 164307 h 1464469"/>
              <a:gd name="connsiteX18" fmla="*/ 1381125 w 1816893"/>
              <a:gd name="connsiteY18" fmla="*/ 214313 h 1464469"/>
              <a:gd name="connsiteX19" fmla="*/ 1447800 w 1816893"/>
              <a:gd name="connsiteY19" fmla="*/ 283369 h 1464469"/>
              <a:gd name="connsiteX20" fmla="*/ 1509712 w 1816893"/>
              <a:gd name="connsiteY20" fmla="*/ 347663 h 1464469"/>
              <a:gd name="connsiteX21" fmla="*/ 1557337 w 1816893"/>
              <a:gd name="connsiteY21" fmla="*/ 419100 h 1464469"/>
              <a:gd name="connsiteX22" fmla="*/ 1602581 w 1816893"/>
              <a:gd name="connsiteY22" fmla="*/ 500063 h 1464469"/>
              <a:gd name="connsiteX23" fmla="*/ 1633537 w 1816893"/>
              <a:gd name="connsiteY23" fmla="*/ 583407 h 1464469"/>
              <a:gd name="connsiteX24" fmla="*/ 1676400 w 1816893"/>
              <a:gd name="connsiteY24" fmla="*/ 707232 h 1464469"/>
              <a:gd name="connsiteX25" fmla="*/ 1707356 w 1816893"/>
              <a:gd name="connsiteY25" fmla="*/ 800100 h 1464469"/>
              <a:gd name="connsiteX26" fmla="*/ 1735931 w 1816893"/>
              <a:gd name="connsiteY26" fmla="*/ 914400 h 1464469"/>
              <a:gd name="connsiteX27" fmla="*/ 1762125 w 1816893"/>
              <a:gd name="connsiteY27" fmla="*/ 1045369 h 1464469"/>
              <a:gd name="connsiteX28" fmla="*/ 1776412 w 1816893"/>
              <a:gd name="connsiteY28" fmla="*/ 1145382 h 1464469"/>
              <a:gd name="connsiteX29" fmla="*/ 1790700 w 1816893"/>
              <a:gd name="connsiteY29" fmla="*/ 1250157 h 1464469"/>
              <a:gd name="connsiteX30" fmla="*/ 1816893 w 1816893"/>
              <a:gd name="connsiteY30" fmla="*/ 1464469 h 1464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816893" h="1464469">
                <a:moveTo>
                  <a:pt x="0" y="411957"/>
                </a:moveTo>
                <a:lnTo>
                  <a:pt x="88106" y="307182"/>
                </a:lnTo>
                <a:lnTo>
                  <a:pt x="171450" y="235744"/>
                </a:lnTo>
                <a:lnTo>
                  <a:pt x="261937" y="169069"/>
                </a:lnTo>
                <a:lnTo>
                  <a:pt x="388143" y="95250"/>
                </a:lnTo>
                <a:lnTo>
                  <a:pt x="492918" y="45244"/>
                </a:lnTo>
                <a:lnTo>
                  <a:pt x="545306" y="33338"/>
                </a:lnTo>
                <a:lnTo>
                  <a:pt x="631031" y="11907"/>
                </a:lnTo>
                <a:lnTo>
                  <a:pt x="697706" y="2382"/>
                </a:lnTo>
                <a:lnTo>
                  <a:pt x="769143" y="0"/>
                </a:lnTo>
                <a:lnTo>
                  <a:pt x="838200" y="2382"/>
                </a:lnTo>
                <a:lnTo>
                  <a:pt x="912018" y="4763"/>
                </a:lnTo>
                <a:lnTo>
                  <a:pt x="978693" y="19050"/>
                </a:lnTo>
                <a:lnTo>
                  <a:pt x="1047750" y="33338"/>
                </a:lnTo>
                <a:lnTo>
                  <a:pt x="1121568" y="59532"/>
                </a:lnTo>
                <a:lnTo>
                  <a:pt x="1193006" y="92869"/>
                </a:lnTo>
                <a:lnTo>
                  <a:pt x="1257300" y="128588"/>
                </a:lnTo>
                <a:lnTo>
                  <a:pt x="1321593" y="164307"/>
                </a:lnTo>
                <a:lnTo>
                  <a:pt x="1381125" y="214313"/>
                </a:lnTo>
                <a:lnTo>
                  <a:pt x="1447800" y="283369"/>
                </a:lnTo>
                <a:lnTo>
                  <a:pt x="1509712" y="347663"/>
                </a:lnTo>
                <a:lnTo>
                  <a:pt x="1557337" y="419100"/>
                </a:lnTo>
                <a:lnTo>
                  <a:pt x="1602581" y="500063"/>
                </a:lnTo>
                <a:lnTo>
                  <a:pt x="1633537" y="583407"/>
                </a:lnTo>
                <a:lnTo>
                  <a:pt x="1676400" y="707232"/>
                </a:lnTo>
                <a:lnTo>
                  <a:pt x="1707356" y="800100"/>
                </a:lnTo>
                <a:lnTo>
                  <a:pt x="1735931" y="914400"/>
                </a:lnTo>
                <a:lnTo>
                  <a:pt x="1762125" y="1045369"/>
                </a:lnTo>
                <a:lnTo>
                  <a:pt x="1776412" y="1145382"/>
                </a:lnTo>
                <a:lnTo>
                  <a:pt x="1790700" y="1250157"/>
                </a:lnTo>
                <a:lnTo>
                  <a:pt x="1816893" y="1464469"/>
                </a:lnTo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983456" y="7429500"/>
            <a:ext cx="2805113" cy="1471613"/>
          </a:xfrm>
          <a:custGeom>
            <a:avLst/>
            <a:gdLst>
              <a:gd name="connsiteX0" fmla="*/ 2805113 w 2805113"/>
              <a:gd name="connsiteY0" fmla="*/ 1378744 h 1471613"/>
              <a:gd name="connsiteX1" fmla="*/ 2719388 w 2805113"/>
              <a:gd name="connsiteY1" fmla="*/ 1390650 h 1471613"/>
              <a:gd name="connsiteX2" fmla="*/ 2705100 w 2805113"/>
              <a:gd name="connsiteY2" fmla="*/ 1183481 h 1471613"/>
              <a:gd name="connsiteX3" fmla="*/ 2676525 w 2805113"/>
              <a:gd name="connsiteY3" fmla="*/ 988219 h 1471613"/>
              <a:gd name="connsiteX4" fmla="*/ 2650332 w 2805113"/>
              <a:gd name="connsiteY4" fmla="*/ 833438 h 1471613"/>
              <a:gd name="connsiteX5" fmla="*/ 2600325 w 2805113"/>
              <a:gd name="connsiteY5" fmla="*/ 666750 h 1471613"/>
              <a:gd name="connsiteX6" fmla="*/ 2547938 w 2805113"/>
              <a:gd name="connsiteY6" fmla="*/ 495300 h 1471613"/>
              <a:gd name="connsiteX7" fmla="*/ 2469357 w 2805113"/>
              <a:gd name="connsiteY7" fmla="*/ 347663 h 1471613"/>
              <a:gd name="connsiteX8" fmla="*/ 2333625 w 2805113"/>
              <a:gd name="connsiteY8" fmla="*/ 202406 h 1471613"/>
              <a:gd name="connsiteX9" fmla="*/ 2266950 w 2805113"/>
              <a:gd name="connsiteY9" fmla="*/ 142875 h 1471613"/>
              <a:gd name="connsiteX10" fmla="*/ 2193132 w 2805113"/>
              <a:gd name="connsiteY10" fmla="*/ 102394 h 1471613"/>
              <a:gd name="connsiteX11" fmla="*/ 2105025 w 2805113"/>
              <a:gd name="connsiteY11" fmla="*/ 59531 h 1471613"/>
              <a:gd name="connsiteX12" fmla="*/ 1940719 w 2805113"/>
              <a:gd name="connsiteY12" fmla="*/ 19050 h 1471613"/>
              <a:gd name="connsiteX13" fmla="*/ 1807369 w 2805113"/>
              <a:gd name="connsiteY13" fmla="*/ 0 h 1471613"/>
              <a:gd name="connsiteX14" fmla="*/ 1685925 w 2805113"/>
              <a:gd name="connsiteY14" fmla="*/ 11906 h 1471613"/>
              <a:gd name="connsiteX15" fmla="*/ 1547813 w 2805113"/>
              <a:gd name="connsiteY15" fmla="*/ 35719 h 1471613"/>
              <a:gd name="connsiteX16" fmla="*/ 1431132 w 2805113"/>
              <a:gd name="connsiteY16" fmla="*/ 76200 h 1471613"/>
              <a:gd name="connsiteX17" fmla="*/ 1347788 w 2805113"/>
              <a:gd name="connsiteY17" fmla="*/ 123825 h 1471613"/>
              <a:gd name="connsiteX18" fmla="*/ 1262063 w 2805113"/>
              <a:gd name="connsiteY18" fmla="*/ 183356 h 1471613"/>
              <a:gd name="connsiteX19" fmla="*/ 1154907 w 2805113"/>
              <a:gd name="connsiteY19" fmla="*/ 276225 h 1471613"/>
              <a:gd name="connsiteX20" fmla="*/ 1052513 w 2805113"/>
              <a:gd name="connsiteY20" fmla="*/ 390525 h 1471613"/>
              <a:gd name="connsiteX21" fmla="*/ 990600 w 2805113"/>
              <a:gd name="connsiteY21" fmla="*/ 466725 h 1471613"/>
              <a:gd name="connsiteX22" fmla="*/ 935832 w 2805113"/>
              <a:gd name="connsiteY22" fmla="*/ 566738 h 1471613"/>
              <a:gd name="connsiteX23" fmla="*/ 907257 w 2805113"/>
              <a:gd name="connsiteY23" fmla="*/ 654844 h 1471613"/>
              <a:gd name="connsiteX24" fmla="*/ 900113 w 2805113"/>
              <a:gd name="connsiteY24" fmla="*/ 673894 h 1471613"/>
              <a:gd name="connsiteX25" fmla="*/ 890588 w 2805113"/>
              <a:gd name="connsiteY25" fmla="*/ 664369 h 1471613"/>
              <a:gd name="connsiteX26" fmla="*/ 509588 w 2805113"/>
              <a:gd name="connsiteY26" fmla="*/ 733425 h 1471613"/>
              <a:gd name="connsiteX27" fmla="*/ 533400 w 2805113"/>
              <a:gd name="connsiteY27" fmla="*/ 795338 h 1471613"/>
              <a:gd name="connsiteX28" fmla="*/ 883444 w 2805113"/>
              <a:gd name="connsiteY28" fmla="*/ 740569 h 1471613"/>
              <a:gd name="connsiteX29" fmla="*/ 864394 w 2805113"/>
              <a:gd name="connsiteY29" fmla="*/ 842963 h 1471613"/>
              <a:gd name="connsiteX30" fmla="*/ 840582 w 2805113"/>
              <a:gd name="connsiteY30" fmla="*/ 978694 h 1471613"/>
              <a:gd name="connsiteX31" fmla="*/ 821532 w 2805113"/>
              <a:gd name="connsiteY31" fmla="*/ 1143000 h 1471613"/>
              <a:gd name="connsiteX32" fmla="*/ 812007 w 2805113"/>
              <a:gd name="connsiteY32" fmla="*/ 1278731 h 1471613"/>
              <a:gd name="connsiteX33" fmla="*/ 819150 w 2805113"/>
              <a:gd name="connsiteY33" fmla="*/ 1428750 h 1471613"/>
              <a:gd name="connsiteX34" fmla="*/ 819150 w 2805113"/>
              <a:gd name="connsiteY34" fmla="*/ 1469231 h 1471613"/>
              <a:gd name="connsiteX35" fmla="*/ 0 w 2805113"/>
              <a:gd name="connsiteY35" fmla="*/ 1471613 h 1471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2805113" h="1471613">
                <a:moveTo>
                  <a:pt x="2805113" y="1378744"/>
                </a:moveTo>
                <a:lnTo>
                  <a:pt x="2719388" y="1390650"/>
                </a:lnTo>
                <a:lnTo>
                  <a:pt x="2705100" y="1183481"/>
                </a:lnTo>
                <a:lnTo>
                  <a:pt x="2676525" y="988219"/>
                </a:lnTo>
                <a:lnTo>
                  <a:pt x="2650332" y="833438"/>
                </a:lnTo>
                <a:lnTo>
                  <a:pt x="2600325" y="666750"/>
                </a:lnTo>
                <a:lnTo>
                  <a:pt x="2547938" y="495300"/>
                </a:lnTo>
                <a:lnTo>
                  <a:pt x="2469357" y="347663"/>
                </a:lnTo>
                <a:lnTo>
                  <a:pt x="2333625" y="202406"/>
                </a:lnTo>
                <a:lnTo>
                  <a:pt x="2266950" y="142875"/>
                </a:lnTo>
                <a:lnTo>
                  <a:pt x="2193132" y="102394"/>
                </a:lnTo>
                <a:lnTo>
                  <a:pt x="2105025" y="59531"/>
                </a:lnTo>
                <a:lnTo>
                  <a:pt x="1940719" y="19050"/>
                </a:lnTo>
                <a:lnTo>
                  <a:pt x="1807369" y="0"/>
                </a:lnTo>
                <a:lnTo>
                  <a:pt x="1685925" y="11906"/>
                </a:lnTo>
                <a:lnTo>
                  <a:pt x="1547813" y="35719"/>
                </a:lnTo>
                <a:lnTo>
                  <a:pt x="1431132" y="76200"/>
                </a:lnTo>
                <a:lnTo>
                  <a:pt x="1347788" y="123825"/>
                </a:lnTo>
                <a:lnTo>
                  <a:pt x="1262063" y="183356"/>
                </a:lnTo>
                <a:lnTo>
                  <a:pt x="1154907" y="276225"/>
                </a:lnTo>
                <a:lnTo>
                  <a:pt x="1052513" y="390525"/>
                </a:lnTo>
                <a:lnTo>
                  <a:pt x="990600" y="466725"/>
                </a:lnTo>
                <a:lnTo>
                  <a:pt x="935832" y="566738"/>
                </a:lnTo>
                <a:lnTo>
                  <a:pt x="907257" y="654844"/>
                </a:lnTo>
                <a:lnTo>
                  <a:pt x="900113" y="673894"/>
                </a:lnTo>
                <a:lnTo>
                  <a:pt x="890588" y="664369"/>
                </a:lnTo>
                <a:lnTo>
                  <a:pt x="509588" y="733425"/>
                </a:lnTo>
                <a:lnTo>
                  <a:pt x="533400" y="795338"/>
                </a:lnTo>
                <a:lnTo>
                  <a:pt x="883444" y="740569"/>
                </a:lnTo>
                <a:lnTo>
                  <a:pt x="864394" y="842963"/>
                </a:lnTo>
                <a:lnTo>
                  <a:pt x="840582" y="978694"/>
                </a:lnTo>
                <a:lnTo>
                  <a:pt x="821532" y="1143000"/>
                </a:lnTo>
                <a:lnTo>
                  <a:pt x="812007" y="1278731"/>
                </a:lnTo>
                <a:lnTo>
                  <a:pt x="819150" y="1428750"/>
                </a:lnTo>
                <a:lnTo>
                  <a:pt x="819150" y="1469231"/>
                </a:lnTo>
                <a:lnTo>
                  <a:pt x="0" y="1471613"/>
                </a:lnTo>
              </a:path>
            </a:pathLst>
          </a:custGeom>
          <a:noFill/>
          <a:ln w="28575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866775" y="8901113"/>
            <a:ext cx="126206" cy="4762"/>
          </a:xfrm>
          <a:custGeom>
            <a:avLst/>
            <a:gdLst>
              <a:gd name="connsiteX0" fmla="*/ 126206 w 126206"/>
              <a:gd name="connsiteY0" fmla="*/ 0 h 4762"/>
              <a:gd name="connsiteX1" fmla="*/ 0 w 126206"/>
              <a:gd name="connsiteY1" fmla="*/ 4762 h 4762"/>
              <a:gd name="connsiteX2" fmla="*/ 0 w 126206"/>
              <a:gd name="connsiteY2" fmla="*/ 4762 h 4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6206" h="4762">
                <a:moveTo>
                  <a:pt x="126206" y="0"/>
                </a:moveTo>
                <a:lnTo>
                  <a:pt x="0" y="4762"/>
                </a:lnTo>
                <a:lnTo>
                  <a:pt x="0" y="4762"/>
                </a:lnTo>
              </a:path>
            </a:pathLst>
          </a:custGeom>
          <a:noFill/>
          <a:ln w="28575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3495676" y="7693819"/>
            <a:ext cx="407194" cy="1112044"/>
          </a:xfrm>
          <a:custGeom>
            <a:avLst/>
            <a:gdLst>
              <a:gd name="connsiteX0" fmla="*/ 0 w 390525"/>
              <a:gd name="connsiteY0" fmla="*/ 9525 h 1112044"/>
              <a:gd name="connsiteX1" fmla="*/ 228600 w 390525"/>
              <a:gd name="connsiteY1" fmla="*/ 0 h 1112044"/>
              <a:gd name="connsiteX2" fmla="*/ 283369 w 390525"/>
              <a:gd name="connsiteY2" fmla="*/ 261938 h 1112044"/>
              <a:gd name="connsiteX3" fmla="*/ 319087 w 390525"/>
              <a:gd name="connsiteY3" fmla="*/ 445294 h 1112044"/>
              <a:gd name="connsiteX4" fmla="*/ 350044 w 390525"/>
              <a:gd name="connsiteY4" fmla="*/ 647700 h 1112044"/>
              <a:gd name="connsiteX5" fmla="*/ 369094 w 390525"/>
              <a:gd name="connsiteY5" fmla="*/ 871538 h 1112044"/>
              <a:gd name="connsiteX6" fmla="*/ 390525 w 390525"/>
              <a:gd name="connsiteY6" fmla="*/ 1104900 h 1112044"/>
              <a:gd name="connsiteX7" fmla="*/ 273844 w 390525"/>
              <a:gd name="connsiteY7" fmla="*/ 1112044 h 1112044"/>
              <a:gd name="connsiteX8" fmla="*/ 273844 w 390525"/>
              <a:gd name="connsiteY8" fmla="*/ 1112044 h 1112044"/>
              <a:gd name="connsiteX9" fmla="*/ 273844 w 390525"/>
              <a:gd name="connsiteY9" fmla="*/ 1112044 h 1112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0525" h="1112044">
                <a:moveTo>
                  <a:pt x="0" y="9525"/>
                </a:moveTo>
                <a:lnTo>
                  <a:pt x="228600" y="0"/>
                </a:lnTo>
                <a:lnTo>
                  <a:pt x="283369" y="261938"/>
                </a:lnTo>
                <a:lnTo>
                  <a:pt x="319087" y="445294"/>
                </a:lnTo>
                <a:lnTo>
                  <a:pt x="350044" y="647700"/>
                </a:lnTo>
                <a:lnTo>
                  <a:pt x="369094" y="871538"/>
                </a:lnTo>
                <a:lnTo>
                  <a:pt x="390525" y="1104900"/>
                </a:lnTo>
                <a:lnTo>
                  <a:pt x="273844" y="1112044"/>
                </a:lnTo>
                <a:lnTo>
                  <a:pt x="273844" y="1112044"/>
                </a:lnTo>
                <a:lnTo>
                  <a:pt x="273844" y="1112044"/>
                </a:lnTo>
              </a:path>
            </a:pathLst>
          </a:custGeom>
          <a:noFill/>
          <a:ln w="3810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3871079" y="7083932"/>
            <a:ext cx="3376519" cy="1743408"/>
          </a:xfrm>
          <a:custGeom>
            <a:avLst/>
            <a:gdLst>
              <a:gd name="connsiteX0" fmla="*/ 0 w 3376519"/>
              <a:gd name="connsiteY0" fmla="*/ 1729176 h 1743408"/>
              <a:gd name="connsiteX1" fmla="*/ 106739 w 3376519"/>
              <a:gd name="connsiteY1" fmla="*/ 1743408 h 1743408"/>
              <a:gd name="connsiteX2" fmla="*/ 2860613 w 3376519"/>
              <a:gd name="connsiteY2" fmla="*/ 1601089 h 1743408"/>
              <a:gd name="connsiteX3" fmla="*/ 2913982 w 3376519"/>
              <a:gd name="connsiteY3" fmla="*/ 1408958 h 1743408"/>
              <a:gd name="connsiteX4" fmla="*/ 3248432 w 3376519"/>
              <a:gd name="connsiteY4" fmla="*/ 281080 h 1743408"/>
              <a:gd name="connsiteX5" fmla="*/ 3376519 w 3376519"/>
              <a:gd name="connsiteY5" fmla="*/ 0 h 1743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76519" h="1743408">
                <a:moveTo>
                  <a:pt x="0" y="1729176"/>
                </a:moveTo>
                <a:lnTo>
                  <a:pt x="106739" y="1743408"/>
                </a:lnTo>
                <a:lnTo>
                  <a:pt x="2860613" y="1601089"/>
                </a:lnTo>
                <a:lnTo>
                  <a:pt x="2913982" y="1408958"/>
                </a:lnTo>
                <a:lnTo>
                  <a:pt x="3248432" y="281080"/>
                </a:lnTo>
                <a:lnTo>
                  <a:pt x="3376519" y="0"/>
                </a:lnTo>
              </a:path>
            </a:pathLst>
          </a:custGeom>
          <a:noFill/>
          <a:ln w="3810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3949354" y="8546260"/>
            <a:ext cx="3298244" cy="273964"/>
          </a:xfrm>
          <a:custGeom>
            <a:avLst/>
            <a:gdLst>
              <a:gd name="connsiteX0" fmla="*/ 0 w 3298244"/>
              <a:gd name="connsiteY0" fmla="*/ 273964 h 273964"/>
              <a:gd name="connsiteX1" fmla="*/ 1640227 w 3298244"/>
              <a:gd name="connsiteY1" fmla="*/ 103181 h 273964"/>
              <a:gd name="connsiteX2" fmla="*/ 2515490 w 3298244"/>
              <a:gd name="connsiteY2" fmla="*/ 17790 h 273964"/>
              <a:gd name="connsiteX3" fmla="*/ 3052744 w 3298244"/>
              <a:gd name="connsiteY3" fmla="*/ 0 h 273964"/>
              <a:gd name="connsiteX4" fmla="*/ 3298244 w 3298244"/>
              <a:gd name="connsiteY4" fmla="*/ 10674 h 273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8244" h="273964">
                <a:moveTo>
                  <a:pt x="0" y="273964"/>
                </a:moveTo>
                <a:lnTo>
                  <a:pt x="1640227" y="103181"/>
                </a:lnTo>
                <a:lnTo>
                  <a:pt x="2515490" y="17790"/>
                </a:lnTo>
                <a:lnTo>
                  <a:pt x="3052744" y="0"/>
                </a:lnTo>
                <a:lnTo>
                  <a:pt x="3298244" y="10674"/>
                </a:lnTo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44"/>
          <p:cNvSpPr/>
          <p:nvPr/>
        </p:nvSpPr>
        <p:spPr>
          <a:xfrm>
            <a:off x="3750107" y="7443287"/>
            <a:ext cx="4383428" cy="284638"/>
          </a:xfrm>
          <a:custGeom>
            <a:avLst/>
            <a:gdLst>
              <a:gd name="connsiteX0" fmla="*/ 0 w 4383428"/>
              <a:gd name="connsiteY0" fmla="*/ 284638 h 284638"/>
              <a:gd name="connsiteX1" fmla="*/ 3301803 w 4383428"/>
              <a:gd name="connsiteY1" fmla="*/ 120971 h 284638"/>
              <a:gd name="connsiteX2" fmla="*/ 4290920 w 4383428"/>
              <a:gd name="connsiteY2" fmla="*/ 192131 h 284638"/>
              <a:gd name="connsiteX3" fmla="*/ 4383428 w 4383428"/>
              <a:gd name="connsiteY3" fmla="*/ 3558 h 284638"/>
              <a:gd name="connsiteX4" fmla="*/ 4326500 w 4383428"/>
              <a:gd name="connsiteY4" fmla="*/ 0 h 284638"/>
              <a:gd name="connsiteX5" fmla="*/ 4233993 w 4383428"/>
              <a:gd name="connsiteY5" fmla="*/ 192131 h 284638"/>
              <a:gd name="connsiteX6" fmla="*/ 4237551 w 4383428"/>
              <a:gd name="connsiteY6" fmla="*/ 192131 h 284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3428" h="284638">
                <a:moveTo>
                  <a:pt x="0" y="284638"/>
                </a:moveTo>
                <a:lnTo>
                  <a:pt x="3301803" y="120971"/>
                </a:lnTo>
                <a:lnTo>
                  <a:pt x="4290920" y="192131"/>
                </a:lnTo>
                <a:lnTo>
                  <a:pt x="4383428" y="3558"/>
                </a:lnTo>
                <a:lnTo>
                  <a:pt x="4326500" y="0"/>
                </a:lnTo>
                <a:lnTo>
                  <a:pt x="4233993" y="192131"/>
                </a:lnTo>
                <a:lnTo>
                  <a:pt x="4237551" y="192131"/>
                </a:lnTo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3707412" y="7414823"/>
            <a:ext cx="4372753" cy="288196"/>
          </a:xfrm>
          <a:custGeom>
            <a:avLst/>
            <a:gdLst>
              <a:gd name="connsiteX0" fmla="*/ 4372753 w 4372753"/>
              <a:gd name="connsiteY0" fmla="*/ 24906 h 288196"/>
              <a:gd name="connsiteX1" fmla="*/ 3419215 w 4372753"/>
              <a:gd name="connsiteY1" fmla="*/ 0 h 288196"/>
              <a:gd name="connsiteX2" fmla="*/ 3234200 w 4372753"/>
              <a:gd name="connsiteY2" fmla="*/ 10674 h 288196"/>
              <a:gd name="connsiteX3" fmla="*/ 74717 w 4372753"/>
              <a:gd name="connsiteY3" fmla="*/ 277523 h 288196"/>
              <a:gd name="connsiteX4" fmla="*/ 0 w 4372753"/>
              <a:gd name="connsiteY4" fmla="*/ 288196 h 28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72753" h="288196">
                <a:moveTo>
                  <a:pt x="4372753" y="24906"/>
                </a:moveTo>
                <a:lnTo>
                  <a:pt x="3419215" y="0"/>
                </a:lnTo>
                <a:lnTo>
                  <a:pt x="3234200" y="10674"/>
                </a:lnTo>
                <a:lnTo>
                  <a:pt x="74717" y="277523"/>
                </a:lnTo>
                <a:lnTo>
                  <a:pt x="0" y="288196"/>
                </a:lnTo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48"/>
          <p:cNvSpPr/>
          <p:nvPr/>
        </p:nvSpPr>
        <p:spPr>
          <a:xfrm>
            <a:off x="6365220" y="7201345"/>
            <a:ext cx="619088" cy="192130"/>
          </a:xfrm>
          <a:custGeom>
            <a:avLst/>
            <a:gdLst>
              <a:gd name="connsiteX0" fmla="*/ 619088 w 619088"/>
              <a:gd name="connsiteY0" fmla="*/ 39137 h 192130"/>
              <a:gd name="connsiteX1" fmla="*/ 565719 w 619088"/>
              <a:gd name="connsiteY1" fmla="*/ 142319 h 192130"/>
              <a:gd name="connsiteX2" fmla="*/ 88950 w 619088"/>
              <a:gd name="connsiteY2" fmla="*/ 192130 h 192130"/>
              <a:gd name="connsiteX3" fmla="*/ 0 w 619088"/>
              <a:gd name="connsiteY3" fmla="*/ 149435 h 192130"/>
              <a:gd name="connsiteX4" fmla="*/ 32022 w 619088"/>
              <a:gd name="connsiteY4" fmla="*/ 92507 h 192130"/>
              <a:gd name="connsiteX5" fmla="*/ 569276 w 619088"/>
              <a:gd name="connsiteY5" fmla="*/ 0 h 192130"/>
              <a:gd name="connsiteX6" fmla="*/ 619088 w 619088"/>
              <a:gd name="connsiteY6" fmla="*/ 39137 h 19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9088" h="192130">
                <a:moveTo>
                  <a:pt x="619088" y="39137"/>
                </a:moveTo>
                <a:lnTo>
                  <a:pt x="565719" y="142319"/>
                </a:lnTo>
                <a:lnTo>
                  <a:pt x="88950" y="192130"/>
                </a:lnTo>
                <a:lnTo>
                  <a:pt x="0" y="149435"/>
                </a:lnTo>
                <a:lnTo>
                  <a:pt x="32022" y="92507"/>
                </a:lnTo>
                <a:lnTo>
                  <a:pt x="569276" y="0"/>
                </a:lnTo>
                <a:lnTo>
                  <a:pt x="619088" y="39137"/>
                </a:lnTo>
                <a:close/>
              </a:path>
            </a:pathLst>
          </a:custGeom>
          <a:noFill/>
          <a:ln w="3810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6418590" y="7238611"/>
            <a:ext cx="519464" cy="112170"/>
          </a:xfrm>
          <a:custGeom>
            <a:avLst/>
            <a:gdLst>
              <a:gd name="connsiteX0" fmla="*/ 0 w 533696"/>
              <a:gd name="connsiteY0" fmla="*/ 103181 h 120971"/>
              <a:gd name="connsiteX1" fmla="*/ 92507 w 533696"/>
              <a:gd name="connsiteY1" fmla="*/ 120971 h 120971"/>
              <a:gd name="connsiteX2" fmla="*/ 430515 w 533696"/>
              <a:gd name="connsiteY2" fmla="*/ 67601 h 120971"/>
              <a:gd name="connsiteX3" fmla="*/ 533696 w 533696"/>
              <a:gd name="connsiteY3" fmla="*/ 17789 h 120971"/>
              <a:gd name="connsiteX4" fmla="*/ 515906 w 533696"/>
              <a:gd name="connsiteY4" fmla="*/ 0 h 120971"/>
              <a:gd name="connsiteX5" fmla="*/ 56928 w 533696"/>
              <a:gd name="connsiteY5" fmla="*/ 74717 h 120971"/>
              <a:gd name="connsiteX6" fmla="*/ 0 w 533696"/>
              <a:gd name="connsiteY6" fmla="*/ 103181 h 12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3696" h="120971">
                <a:moveTo>
                  <a:pt x="0" y="103181"/>
                </a:moveTo>
                <a:lnTo>
                  <a:pt x="92507" y="120971"/>
                </a:lnTo>
                <a:lnTo>
                  <a:pt x="430515" y="67601"/>
                </a:lnTo>
                <a:lnTo>
                  <a:pt x="533696" y="17789"/>
                </a:lnTo>
                <a:lnTo>
                  <a:pt x="515906" y="0"/>
                </a:lnTo>
                <a:lnTo>
                  <a:pt x="56928" y="74717"/>
                </a:lnTo>
                <a:lnTo>
                  <a:pt x="0" y="103181"/>
                </a:lnTo>
                <a:close/>
              </a:path>
            </a:pathLst>
          </a:custGeom>
          <a:noFill/>
          <a:ln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reeform 1"/>
          <p:cNvSpPr/>
          <p:nvPr/>
        </p:nvSpPr>
        <p:spPr>
          <a:xfrm>
            <a:off x="6746081" y="7389019"/>
            <a:ext cx="1543050" cy="1300162"/>
          </a:xfrm>
          <a:custGeom>
            <a:avLst/>
            <a:gdLst>
              <a:gd name="connsiteX0" fmla="*/ 0 w 1543050"/>
              <a:gd name="connsiteY0" fmla="*/ 1300162 h 1300162"/>
              <a:gd name="connsiteX1" fmla="*/ 390525 w 1543050"/>
              <a:gd name="connsiteY1" fmla="*/ 1214437 h 1300162"/>
              <a:gd name="connsiteX2" fmla="*/ 842963 w 1543050"/>
              <a:gd name="connsiteY2" fmla="*/ 1057275 h 1300162"/>
              <a:gd name="connsiteX3" fmla="*/ 947738 w 1543050"/>
              <a:gd name="connsiteY3" fmla="*/ 1019175 h 1300162"/>
              <a:gd name="connsiteX4" fmla="*/ 1281113 w 1543050"/>
              <a:gd name="connsiteY4" fmla="*/ 476250 h 1300162"/>
              <a:gd name="connsiteX5" fmla="*/ 1543050 w 1543050"/>
              <a:gd name="connsiteY5" fmla="*/ 0 h 1300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43050" h="1300162">
                <a:moveTo>
                  <a:pt x="0" y="1300162"/>
                </a:moveTo>
                <a:lnTo>
                  <a:pt x="390525" y="1214437"/>
                </a:lnTo>
                <a:lnTo>
                  <a:pt x="842963" y="1057275"/>
                </a:lnTo>
                <a:lnTo>
                  <a:pt x="947738" y="1019175"/>
                </a:lnTo>
                <a:lnTo>
                  <a:pt x="1281113" y="476250"/>
                </a:lnTo>
                <a:lnTo>
                  <a:pt x="1543050" y="0"/>
                </a:lnTo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7212806" y="7158038"/>
            <a:ext cx="1088232" cy="230980"/>
          </a:xfrm>
          <a:custGeom>
            <a:avLst/>
            <a:gdLst>
              <a:gd name="connsiteX0" fmla="*/ 1081088 w 1081088"/>
              <a:gd name="connsiteY0" fmla="*/ 221456 h 221456"/>
              <a:gd name="connsiteX1" fmla="*/ 547688 w 1081088"/>
              <a:gd name="connsiteY1" fmla="*/ 50006 h 221456"/>
              <a:gd name="connsiteX2" fmla="*/ 0 w 1081088"/>
              <a:gd name="connsiteY2" fmla="*/ 0 h 221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81088" h="221456">
                <a:moveTo>
                  <a:pt x="1081088" y="221456"/>
                </a:moveTo>
                <a:lnTo>
                  <a:pt x="547688" y="50006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7543800" y="7341394"/>
            <a:ext cx="631031" cy="1112044"/>
          </a:xfrm>
          <a:custGeom>
            <a:avLst/>
            <a:gdLst>
              <a:gd name="connsiteX0" fmla="*/ 497681 w 631031"/>
              <a:gd name="connsiteY0" fmla="*/ 288131 h 1112044"/>
              <a:gd name="connsiteX1" fmla="*/ 54769 w 631031"/>
              <a:gd name="connsiteY1" fmla="*/ 1092994 h 1112044"/>
              <a:gd name="connsiteX2" fmla="*/ 0 w 631031"/>
              <a:gd name="connsiteY2" fmla="*/ 1112044 h 1112044"/>
              <a:gd name="connsiteX3" fmla="*/ 450056 w 631031"/>
              <a:gd name="connsiteY3" fmla="*/ 271462 h 1112044"/>
              <a:gd name="connsiteX4" fmla="*/ 595313 w 631031"/>
              <a:gd name="connsiteY4" fmla="*/ 0 h 1112044"/>
              <a:gd name="connsiteX5" fmla="*/ 631031 w 631031"/>
              <a:gd name="connsiteY5" fmla="*/ 7144 h 1112044"/>
              <a:gd name="connsiteX6" fmla="*/ 585788 w 631031"/>
              <a:gd name="connsiteY6" fmla="*/ 114300 h 1112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1031" h="1112044">
                <a:moveTo>
                  <a:pt x="497681" y="288131"/>
                </a:moveTo>
                <a:lnTo>
                  <a:pt x="54769" y="1092994"/>
                </a:lnTo>
                <a:lnTo>
                  <a:pt x="0" y="1112044"/>
                </a:lnTo>
                <a:lnTo>
                  <a:pt x="450056" y="271462"/>
                </a:lnTo>
                <a:lnTo>
                  <a:pt x="595313" y="0"/>
                </a:lnTo>
                <a:lnTo>
                  <a:pt x="631031" y="7144"/>
                </a:lnTo>
                <a:lnTo>
                  <a:pt x="585788" y="114300"/>
                </a:lnTo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7691439" y="8027194"/>
            <a:ext cx="1090612" cy="1081087"/>
          </a:xfrm>
          <a:custGeom>
            <a:avLst/>
            <a:gdLst>
              <a:gd name="connsiteX0" fmla="*/ 0 w 1081087"/>
              <a:gd name="connsiteY0" fmla="*/ 385762 h 1081087"/>
              <a:gd name="connsiteX1" fmla="*/ 764381 w 1081087"/>
              <a:gd name="connsiteY1" fmla="*/ 540544 h 1081087"/>
              <a:gd name="connsiteX2" fmla="*/ 1081087 w 1081087"/>
              <a:gd name="connsiteY2" fmla="*/ 0 h 1081087"/>
              <a:gd name="connsiteX3" fmla="*/ 833437 w 1081087"/>
              <a:gd name="connsiteY3" fmla="*/ 557212 h 1081087"/>
              <a:gd name="connsiteX4" fmla="*/ 995362 w 1081087"/>
              <a:gd name="connsiteY4" fmla="*/ 1035844 h 1081087"/>
              <a:gd name="connsiteX5" fmla="*/ 969168 w 1081087"/>
              <a:gd name="connsiteY5" fmla="*/ 1081087 h 1081087"/>
              <a:gd name="connsiteX6" fmla="*/ 759618 w 1081087"/>
              <a:gd name="connsiteY6" fmla="*/ 542925 h 1081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1087" h="1081087">
                <a:moveTo>
                  <a:pt x="0" y="385762"/>
                </a:moveTo>
                <a:lnTo>
                  <a:pt x="764381" y="540544"/>
                </a:lnTo>
                <a:lnTo>
                  <a:pt x="1081087" y="0"/>
                </a:lnTo>
                <a:lnTo>
                  <a:pt x="833437" y="557212"/>
                </a:lnTo>
                <a:lnTo>
                  <a:pt x="995362" y="1035844"/>
                </a:lnTo>
                <a:lnTo>
                  <a:pt x="969168" y="1081087"/>
                </a:lnTo>
                <a:lnTo>
                  <a:pt x="759618" y="542925"/>
                </a:lnTo>
              </a:path>
            </a:pathLst>
          </a:custGeom>
          <a:noFill/>
          <a:ln w="28575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8534400" y="7945908"/>
            <a:ext cx="395290" cy="1209998"/>
          </a:xfrm>
          <a:custGeom>
            <a:avLst/>
            <a:gdLst>
              <a:gd name="connsiteX0" fmla="*/ 133350 w 400050"/>
              <a:gd name="connsiteY0" fmla="*/ 1202532 h 1228725"/>
              <a:gd name="connsiteX1" fmla="*/ 400050 w 400050"/>
              <a:gd name="connsiteY1" fmla="*/ 1228725 h 1228725"/>
              <a:gd name="connsiteX2" fmla="*/ 257175 w 400050"/>
              <a:gd name="connsiteY2" fmla="*/ 1176338 h 1228725"/>
              <a:gd name="connsiteX3" fmla="*/ 169069 w 400050"/>
              <a:gd name="connsiteY3" fmla="*/ 1126332 h 1228725"/>
              <a:gd name="connsiteX4" fmla="*/ 266700 w 400050"/>
              <a:gd name="connsiteY4" fmla="*/ 1183482 h 1228725"/>
              <a:gd name="connsiteX5" fmla="*/ 128588 w 400050"/>
              <a:gd name="connsiteY5" fmla="*/ 683419 h 1228725"/>
              <a:gd name="connsiteX6" fmla="*/ 302419 w 400050"/>
              <a:gd name="connsiteY6" fmla="*/ 83344 h 1228725"/>
              <a:gd name="connsiteX7" fmla="*/ 297656 w 400050"/>
              <a:gd name="connsiteY7" fmla="*/ 0 h 1228725"/>
              <a:gd name="connsiteX8" fmla="*/ 0 w 400050"/>
              <a:gd name="connsiteY8" fmla="*/ 657225 h 1228725"/>
              <a:gd name="connsiteX9" fmla="*/ 159544 w 400050"/>
              <a:gd name="connsiteY9" fmla="*/ 1121569 h 1228725"/>
              <a:gd name="connsiteX10" fmla="*/ 133350 w 400050"/>
              <a:gd name="connsiteY10" fmla="*/ 1202532 h 1228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00050" h="1228725">
                <a:moveTo>
                  <a:pt x="133350" y="1202532"/>
                </a:moveTo>
                <a:lnTo>
                  <a:pt x="400050" y="1228725"/>
                </a:lnTo>
                <a:lnTo>
                  <a:pt x="257175" y="1176338"/>
                </a:lnTo>
                <a:lnTo>
                  <a:pt x="169069" y="1126332"/>
                </a:lnTo>
                <a:lnTo>
                  <a:pt x="266700" y="1183482"/>
                </a:lnTo>
                <a:lnTo>
                  <a:pt x="128588" y="683419"/>
                </a:lnTo>
                <a:lnTo>
                  <a:pt x="302419" y="83344"/>
                </a:lnTo>
                <a:lnTo>
                  <a:pt x="297656" y="0"/>
                </a:lnTo>
                <a:lnTo>
                  <a:pt x="0" y="657225"/>
                </a:lnTo>
                <a:lnTo>
                  <a:pt x="159544" y="1121569"/>
                </a:lnTo>
                <a:lnTo>
                  <a:pt x="133350" y="1202532"/>
                </a:lnTo>
                <a:close/>
              </a:path>
            </a:pathLst>
          </a:custGeom>
          <a:solidFill>
            <a:srgbClr val="FF4409"/>
          </a:solidFill>
          <a:ln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Freeform 95"/>
          <p:cNvSpPr/>
          <p:nvPr/>
        </p:nvSpPr>
        <p:spPr>
          <a:xfrm>
            <a:off x="3974420" y="8827179"/>
            <a:ext cx="4574576" cy="90153"/>
          </a:xfrm>
          <a:custGeom>
            <a:avLst/>
            <a:gdLst>
              <a:gd name="connsiteX0" fmla="*/ 0 w 4574576"/>
              <a:gd name="connsiteY0" fmla="*/ 90153 h 90153"/>
              <a:gd name="connsiteX1" fmla="*/ 4574576 w 4574576"/>
              <a:gd name="connsiteY1" fmla="*/ 0 h 90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74576" h="90153">
                <a:moveTo>
                  <a:pt x="0" y="90153"/>
                </a:moveTo>
                <a:lnTo>
                  <a:pt x="4574576" y="0"/>
                </a:lnTo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Freeform 96"/>
          <p:cNvSpPr/>
          <p:nvPr/>
        </p:nvSpPr>
        <p:spPr>
          <a:xfrm>
            <a:off x="8832445" y="7183486"/>
            <a:ext cx="1730014" cy="762422"/>
          </a:xfrm>
          <a:custGeom>
            <a:avLst/>
            <a:gdLst>
              <a:gd name="connsiteX0" fmla="*/ 0 w 1735080"/>
              <a:gd name="connsiteY0" fmla="*/ 747224 h 747224"/>
              <a:gd name="connsiteX1" fmla="*/ 30395 w 1735080"/>
              <a:gd name="connsiteY1" fmla="*/ 688966 h 747224"/>
              <a:gd name="connsiteX2" fmla="*/ 91186 w 1735080"/>
              <a:gd name="connsiteY2" fmla="*/ 590180 h 747224"/>
              <a:gd name="connsiteX3" fmla="*/ 162109 w 1735080"/>
              <a:gd name="connsiteY3" fmla="*/ 481263 h 747224"/>
              <a:gd name="connsiteX4" fmla="*/ 245697 w 1735080"/>
              <a:gd name="connsiteY4" fmla="*/ 379944 h 747224"/>
              <a:gd name="connsiteX5" fmla="*/ 352081 w 1735080"/>
              <a:gd name="connsiteY5" fmla="*/ 283692 h 747224"/>
              <a:gd name="connsiteX6" fmla="*/ 453400 w 1735080"/>
              <a:gd name="connsiteY6" fmla="*/ 195038 h 747224"/>
              <a:gd name="connsiteX7" fmla="*/ 582581 w 1735080"/>
              <a:gd name="connsiteY7" fmla="*/ 129181 h 747224"/>
              <a:gd name="connsiteX8" fmla="*/ 716828 w 1735080"/>
              <a:gd name="connsiteY8" fmla="*/ 68390 h 747224"/>
              <a:gd name="connsiteX9" fmla="*/ 886537 w 1735080"/>
              <a:gd name="connsiteY9" fmla="*/ 22797 h 747224"/>
              <a:gd name="connsiteX10" fmla="*/ 1028383 w 1735080"/>
              <a:gd name="connsiteY10" fmla="*/ 5066 h 747224"/>
              <a:gd name="connsiteX11" fmla="*/ 1162630 w 1735080"/>
              <a:gd name="connsiteY11" fmla="*/ 0 h 747224"/>
              <a:gd name="connsiteX12" fmla="*/ 1329806 w 1735080"/>
              <a:gd name="connsiteY12" fmla="*/ 27862 h 747224"/>
              <a:gd name="connsiteX13" fmla="*/ 1448855 w 1735080"/>
              <a:gd name="connsiteY13" fmla="*/ 60791 h 747224"/>
              <a:gd name="connsiteX14" fmla="*/ 1608432 w 1735080"/>
              <a:gd name="connsiteY14" fmla="*/ 131714 h 747224"/>
              <a:gd name="connsiteX15" fmla="*/ 1732547 w 1735080"/>
              <a:gd name="connsiteY15" fmla="*/ 210236 h 747224"/>
              <a:gd name="connsiteX16" fmla="*/ 1735080 w 1735080"/>
              <a:gd name="connsiteY16" fmla="*/ 210236 h 74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35080" h="747224">
                <a:moveTo>
                  <a:pt x="0" y="747224"/>
                </a:moveTo>
                <a:lnTo>
                  <a:pt x="30395" y="688966"/>
                </a:lnTo>
                <a:lnTo>
                  <a:pt x="91186" y="590180"/>
                </a:lnTo>
                <a:lnTo>
                  <a:pt x="162109" y="481263"/>
                </a:lnTo>
                <a:lnTo>
                  <a:pt x="245697" y="379944"/>
                </a:lnTo>
                <a:lnTo>
                  <a:pt x="352081" y="283692"/>
                </a:lnTo>
                <a:lnTo>
                  <a:pt x="453400" y="195038"/>
                </a:lnTo>
                <a:lnTo>
                  <a:pt x="582581" y="129181"/>
                </a:lnTo>
                <a:lnTo>
                  <a:pt x="716828" y="68390"/>
                </a:lnTo>
                <a:lnTo>
                  <a:pt x="886537" y="22797"/>
                </a:lnTo>
                <a:lnTo>
                  <a:pt x="1028383" y="5066"/>
                </a:lnTo>
                <a:lnTo>
                  <a:pt x="1162630" y="0"/>
                </a:lnTo>
                <a:lnTo>
                  <a:pt x="1329806" y="27862"/>
                </a:lnTo>
                <a:lnTo>
                  <a:pt x="1448855" y="60791"/>
                </a:lnTo>
                <a:lnTo>
                  <a:pt x="1608432" y="131714"/>
                </a:lnTo>
                <a:lnTo>
                  <a:pt x="1732547" y="210236"/>
                </a:lnTo>
                <a:lnTo>
                  <a:pt x="1735080" y="210236"/>
                </a:lnTo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Freeform 97"/>
          <p:cNvSpPr/>
          <p:nvPr/>
        </p:nvSpPr>
        <p:spPr>
          <a:xfrm>
            <a:off x="10557394" y="7094832"/>
            <a:ext cx="1008120" cy="301423"/>
          </a:xfrm>
          <a:custGeom>
            <a:avLst/>
            <a:gdLst>
              <a:gd name="connsiteX0" fmla="*/ 0 w 1008120"/>
              <a:gd name="connsiteY0" fmla="*/ 301423 h 301423"/>
              <a:gd name="connsiteX1" fmla="*/ 1008120 w 1008120"/>
              <a:gd name="connsiteY1" fmla="*/ 0 h 301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8120" h="301423">
                <a:moveTo>
                  <a:pt x="0" y="301423"/>
                </a:moveTo>
                <a:lnTo>
                  <a:pt x="1008120" y="0"/>
                </a:lnTo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8280104" y="7392285"/>
            <a:ext cx="842630" cy="316319"/>
          </a:xfrm>
          <a:custGeom>
            <a:avLst/>
            <a:gdLst>
              <a:gd name="connsiteX0" fmla="*/ 0 w 842630"/>
              <a:gd name="connsiteY0" fmla="*/ 0 h 316319"/>
              <a:gd name="connsiteX1" fmla="*/ 842630 w 842630"/>
              <a:gd name="connsiteY1" fmla="*/ 316319 h 316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630" h="316319">
                <a:moveTo>
                  <a:pt x="0" y="0"/>
                </a:moveTo>
                <a:lnTo>
                  <a:pt x="842630" y="316319"/>
                </a:lnTo>
              </a:path>
            </a:pathLst>
          </a:custGeom>
          <a:noFill/>
          <a:ln w="3810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Freeform 98"/>
          <p:cNvSpPr/>
          <p:nvPr/>
        </p:nvSpPr>
        <p:spPr>
          <a:xfrm>
            <a:off x="9092311" y="7304567"/>
            <a:ext cx="1877832" cy="1522612"/>
          </a:xfrm>
          <a:custGeom>
            <a:avLst/>
            <a:gdLst>
              <a:gd name="connsiteX0" fmla="*/ 0 w 1873989"/>
              <a:gd name="connsiteY0" fmla="*/ 374798 h 1491217"/>
              <a:gd name="connsiteX1" fmla="*/ 45189 w 1873989"/>
              <a:gd name="connsiteY1" fmla="*/ 318977 h 1491217"/>
              <a:gd name="connsiteX2" fmla="*/ 164805 w 1873989"/>
              <a:gd name="connsiteY2" fmla="*/ 217968 h 1491217"/>
              <a:gd name="connsiteX3" fmla="*/ 281763 w 1873989"/>
              <a:gd name="connsiteY3" fmla="*/ 140882 h 1491217"/>
              <a:gd name="connsiteX4" fmla="*/ 406696 w 1873989"/>
              <a:gd name="connsiteY4" fmla="*/ 79745 h 1491217"/>
              <a:gd name="connsiteX5" fmla="*/ 515680 w 1873989"/>
              <a:gd name="connsiteY5" fmla="*/ 42531 h 1491217"/>
              <a:gd name="connsiteX6" fmla="*/ 635296 w 1873989"/>
              <a:gd name="connsiteY6" fmla="*/ 13291 h 1491217"/>
              <a:gd name="connsiteX7" fmla="*/ 744280 w 1873989"/>
              <a:gd name="connsiteY7" fmla="*/ 0 h 1491217"/>
              <a:gd name="connsiteX8" fmla="*/ 914400 w 1873989"/>
              <a:gd name="connsiteY8" fmla="*/ 0 h 1491217"/>
              <a:gd name="connsiteX9" fmla="*/ 1103128 w 1873989"/>
              <a:gd name="connsiteY9" fmla="*/ 21266 h 1491217"/>
              <a:gd name="connsiteX10" fmla="*/ 1281224 w 1873989"/>
              <a:gd name="connsiteY10" fmla="*/ 90377 h 1491217"/>
              <a:gd name="connsiteX11" fmla="*/ 1387549 w 1873989"/>
              <a:gd name="connsiteY11" fmla="*/ 140882 h 1491217"/>
              <a:gd name="connsiteX12" fmla="*/ 1491217 w 1873989"/>
              <a:gd name="connsiteY12" fmla="*/ 244549 h 1491217"/>
              <a:gd name="connsiteX13" fmla="*/ 1873989 w 1873989"/>
              <a:gd name="connsiteY13" fmla="*/ 101010 h 1491217"/>
              <a:gd name="connsiteX14" fmla="*/ 1847407 w 1873989"/>
              <a:gd name="connsiteY14" fmla="*/ 186070 h 1491217"/>
              <a:gd name="connsiteX15" fmla="*/ 1536405 w 1873989"/>
              <a:gd name="connsiteY15" fmla="*/ 313661 h 1491217"/>
              <a:gd name="connsiteX16" fmla="*/ 1637414 w 1873989"/>
              <a:gd name="connsiteY16" fmla="*/ 515680 h 1491217"/>
              <a:gd name="connsiteX17" fmla="*/ 1772980 w 1873989"/>
              <a:gd name="connsiteY17" fmla="*/ 962247 h 1491217"/>
              <a:gd name="connsiteX18" fmla="*/ 1765005 w 1873989"/>
              <a:gd name="connsiteY18" fmla="*/ 1491217 h 1491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873989" h="1491217">
                <a:moveTo>
                  <a:pt x="0" y="374798"/>
                </a:moveTo>
                <a:lnTo>
                  <a:pt x="45189" y="318977"/>
                </a:lnTo>
                <a:lnTo>
                  <a:pt x="164805" y="217968"/>
                </a:lnTo>
                <a:lnTo>
                  <a:pt x="281763" y="140882"/>
                </a:lnTo>
                <a:lnTo>
                  <a:pt x="406696" y="79745"/>
                </a:lnTo>
                <a:lnTo>
                  <a:pt x="515680" y="42531"/>
                </a:lnTo>
                <a:lnTo>
                  <a:pt x="635296" y="13291"/>
                </a:lnTo>
                <a:lnTo>
                  <a:pt x="744280" y="0"/>
                </a:lnTo>
                <a:lnTo>
                  <a:pt x="914400" y="0"/>
                </a:lnTo>
                <a:lnTo>
                  <a:pt x="1103128" y="21266"/>
                </a:lnTo>
                <a:lnTo>
                  <a:pt x="1281224" y="90377"/>
                </a:lnTo>
                <a:lnTo>
                  <a:pt x="1387549" y="140882"/>
                </a:lnTo>
                <a:lnTo>
                  <a:pt x="1491217" y="244549"/>
                </a:lnTo>
                <a:lnTo>
                  <a:pt x="1873989" y="101010"/>
                </a:lnTo>
                <a:lnTo>
                  <a:pt x="1847407" y="186070"/>
                </a:lnTo>
                <a:lnTo>
                  <a:pt x="1536405" y="313661"/>
                </a:lnTo>
                <a:lnTo>
                  <a:pt x="1637414" y="515680"/>
                </a:lnTo>
                <a:lnTo>
                  <a:pt x="1772980" y="962247"/>
                </a:lnTo>
                <a:lnTo>
                  <a:pt x="1765005" y="1491217"/>
                </a:lnTo>
              </a:path>
            </a:pathLst>
          </a:custGeom>
          <a:noFill/>
          <a:ln w="3810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Freeform 99"/>
          <p:cNvSpPr/>
          <p:nvPr/>
        </p:nvSpPr>
        <p:spPr>
          <a:xfrm>
            <a:off x="10871791" y="7937204"/>
            <a:ext cx="675167" cy="324293"/>
          </a:xfrm>
          <a:custGeom>
            <a:avLst/>
            <a:gdLst>
              <a:gd name="connsiteX0" fmla="*/ 0 w 675167"/>
              <a:gd name="connsiteY0" fmla="*/ 324293 h 324293"/>
              <a:gd name="connsiteX1" fmla="*/ 438593 w 675167"/>
              <a:gd name="connsiteY1" fmla="*/ 0 h 324293"/>
              <a:gd name="connsiteX2" fmla="*/ 675167 w 675167"/>
              <a:gd name="connsiteY2" fmla="*/ 154172 h 324293"/>
              <a:gd name="connsiteX3" fmla="*/ 0 w 675167"/>
              <a:gd name="connsiteY3" fmla="*/ 324293 h 324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5167" h="324293">
                <a:moveTo>
                  <a:pt x="0" y="324293"/>
                </a:moveTo>
                <a:lnTo>
                  <a:pt x="438593" y="0"/>
                </a:lnTo>
                <a:lnTo>
                  <a:pt x="675167" y="154172"/>
                </a:lnTo>
                <a:lnTo>
                  <a:pt x="0" y="324293"/>
                </a:lnTo>
                <a:close/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Freeform 100"/>
          <p:cNvSpPr/>
          <p:nvPr/>
        </p:nvSpPr>
        <p:spPr>
          <a:xfrm>
            <a:off x="8527312" y="8590575"/>
            <a:ext cx="305133" cy="45719"/>
          </a:xfrm>
          <a:custGeom>
            <a:avLst/>
            <a:gdLst>
              <a:gd name="connsiteX0" fmla="*/ 0 w 287079"/>
              <a:gd name="connsiteY0" fmla="*/ 0 h 50504"/>
              <a:gd name="connsiteX1" fmla="*/ 287079 w 287079"/>
              <a:gd name="connsiteY1" fmla="*/ 50504 h 50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7079" h="50504">
                <a:moveTo>
                  <a:pt x="0" y="0"/>
                </a:moveTo>
                <a:lnTo>
                  <a:pt x="287079" y="50504"/>
                </a:lnTo>
              </a:path>
            </a:pathLst>
          </a:custGeom>
          <a:noFill/>
          <a:ln w="3810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3983992" y="8917332"/>
            <a:ext cx="281544" cy="286466"/>
          </a:xfrm>
          <a:custGeom>
            <a:avLst/>
            <a:gdLst>
              <a:gd name="connsiteX0" fmla="*/ 0 w 301478"/>
              <a:gd name="connsiteY0" fmla="*/ 0 h 281545"/>
              <a:gd name="connsiteX1" fmla="*/ 301478 w 301478"/>
              <a:gd name="connsiteY1" fmla="*/ 281545 h 281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1478" h="281545">
                <a:moveTo>
                  <a:pt x="0" y="0"/>
                </a:moveTo>
                <a:lnTo>
                  <a:pt x="301478" y="281545"/>
                </a:lnTo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" name="Picture 1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468154" y="-477435"/>
            <a:ext cx="11101778" cy="2145978"/>
          </a:xfrm>
          <a:prstGeom prst="rect">
            <a:avLst/>
          </a:prstGeom>
        </p:spPr>
      </p:pic>
      <p:sp>
        <p:nvSpPr>
          <p:cNvPr id="106" name="Freeform 105"/>
          <p:cNvSpPr/>
          <p:nvPr/>
        </p:nvSpPr>
        <p:spPr>
          <a:xfrm>
            <a:off x="5141276" y="-1622437"/>
            <a:ext cx="921516" cy="334449"/>
          </a:xfrm>
          <a:custGeom>
            <a:avLst/>
            <a:gdLst>
              <a:gd name="connsiteX0" fmla="*/ 921516 w 921516"/>
              <a:gd name="connsiteY0" fmla="*/ 35579 h 334449"/>
              <a:gd name="connsiteX1" fmla="*/ 658226 w 921516"/>
              <a:gd name="connsiteY1" fmla="*/ 42695 h 334449"/>
              <a:gd name="connsiteX2" fmla="*/ 85392 w 921516"/>
              <a:gd name="connsiteY2" fmla="*/ 0 h 334449"/>
              <a:gd name="connsiteX3" fmla="*/ 0 w 921516"/>
              <a:gd name="connsiteY3" fmla="*/ 3558 h 334449"/>
              <a:gd name="connsiteX4" fmla="*/ 99624 w 921516"/>
              <a:gd name="connsiteY4" fmla="*/ 202804 h 334449"/>
              <a:gd name="connsiteX5" fmla="*/ 540813 w 921516"/>
              <a:gd name="connsiteY5" fmla="*/ 291754 h 334449"/>
              <a:gd name="connsiteX6" fmla="*/ 636878 w 921516"/>
              <a:gd name="connsiteY6" fmla="*/ 295312 h 334449"/>
              <a:gd name="connsiteX7" fmla="*/ 651110 w 921516"/>
              <a:gd name="connsiteY7" fmla="*/ 334449 h 334449"/>
              <a:gd name="connsiteX8" fmla="*/ 800545 w 921516"/>
              <a:gd name="connsiteY8" fmla="*/ 298870 h 334449"/>
              <a:gd name="connsiteX9" fmla="*/ 864589 w 921516"/>
              <a:gd name="connsiteY9" fmla="*/ 270406 h 334449"/>
              <a:gd name="connsiteX10" fmla="*/ 825451 w 921516"/>
              <a:gd name="connsiteY10" fmla="*/ 199246 h 334449"/>
              <a:gd name="connsiteX11" fmla="*/ 921516 w 921516"/>
              <a:gd name="connsiteY11" fmla="*/ 35579 h 33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1516" h="334449">
                <a:moveTo>
                  <a:pt x="921516" y="35579"/>
                </a:moveTo>
                <a:lnTo>
                  <a:pt x="658226" y="42695"/>
                </a:lnTo>
                <a:lnTo>
                  <a:pt x="85392" y="0"/>
                </a:lnTo>
                <a:lnTo>
                  <a:pt x="0" y="3558"/>
                </a:lnTo>
                <a:lnTo>
                  <a:pt x="99624" y="202804"/>
                </a:lnTo>
                <a:lnTo>
                  <a:pt x="540813" y="291754"/>
                </a:lnTo>
                <a:lnTo>
                  <a:pt x="636878" y="295312"/>
                </a:lnTo>
                <a:lnTo>
                  <a:pt x="651110" y="334449"/>
                </a:lnTo>
                <a:lnTo>
                  <a:pt x="800545" y="298870"/>
                </a:lnTo>
                <a:lnTo>
                  <a:pt x="864589" y="270406"/>
                </a:lnTo>
                <a:lnTo>
                  <a:pt x="825451" y="199246"/>
                </a:lnTo>
                <a:lnTo>
                  <a:pt x="921516" y="35579"/>
                </a:lnTo>
                <a:close/>
              </a:path>
            </a:pathLst>
          </a:custGeom>
          <a:noFill/>
          <a:ln w="3810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Freeform 106"/>
          <p:cNvSpPr/>
          <p:nvPr/>
        </p:nvSpPr>
        <p:spPr>
          <a:xfrm>
            <a:off x="5151950" y="-1857264"/>
            <a:ext cx="946422" cy="907284"/>
          </a:xfrm>
          <a:custGeom>
            <a:avLst/>
            <a:gdLst>
              <a:gd name="connsiteX0" fmla="*/ 0 w 946422"/>
              <a:gd name="connsiteY0" fmla="*/ 231269 h 907284"/>
              <a:gd name="connsiteX1" fmla="*/ 46254 w 946422"/>
              <a:gd name="connsiteY1" fmla="*/ 145877 h 907284"/>
              <a:gd name="connsiteX2" fmla="*/ 120971 w 946422"/>
              <a:gd name="connsiteY2" fmla="*/ 42696 h 907284"/>
              <a:gd name="connsiteX3" fmla="*/ 476769 w 946422"/>
              <a:gd name="connsiteY3" fmla="*/ 0 h 907284"/>
              <a:gd name="connsiteX4" fmla="*/ 732943 w 946422"/>
              <a:gd name="connsiteY4" fmla="*/ 7116 h 907284"/>
              <a:gd name="connsiteX5" fmla="*/ 818335 w 946422"/>
              <a:gd name="connsiteY5" fmla="*/ 53370 h 907284"/>
              <a:gd name="connsiteX6" fmla="*/ 928632 w 946422"/>
              <a:gd name="connsiteY6" fmla="*/ 266848 h 907284"/>
              <a:gd name="connsiteX7" fmla="*/ 864589 w 946422"/>
              <a:gd name="connsiteY7" fmla="*/ 526581 h 907284"/>
              <a:gd name="connsiteX8" fmla="*/ 946422 w 946422"/>
              <a:gd name="connsiteY8" fmla="*/ 757849 h 907284"/>
              <a:gd name="connsiteX9" fmla="*/ 786313 w 946422"/>
              <a:gd name="connsiteY9" fmla="*/ 907284 h 907284"/>
              <a:gd name="connsiteX10" fmla="*/ 743617 w 946422"/>
              <a:gd name="connsiteY10" fmla="*/ 878820 h 907284"/>
              <a:gd name="connsiteX11" fmla="*/ 640436 w 946422"/>
              <a:gd name="connsiteY11" fmla="*/ 569276 h 907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46422" h="907284">
                <a:moveTo>
                  <a:pt x="0" y="231269"/>
                </a:moveTo>
                <a:lnTo>
                  <a:pt x="46254" y="145877"/>
                </a:lnTo>
                <a:lnTo>
                  <a:pt x="120971" y="42696"/>
                </a:lnTo>
                <a:lnTo>
                  <a:pt x="476769" y="0"/>
                </a:lnTo>
                <a:lnTo>
                  <a:pt x="732943" y="7116"/>
                </a:lnTo>
                <a:lnTo>
                  <a:pt x="818335" y="53370"/>
                </a:lnTo>
                <a:lnTo>
                  <a:pt x="928632" y="266848"/>
                </a:lnTo>
                <a:lnTo>
                  <a:pt x="864589" y="526581"/>
                </a:lnTo>
                <a:lnTo>
                  <a:pt x="946422" y="757849"/>
                </a:lnTo>
                <a:lnTo>
                  <a:pt x="786313" y="907284"/>
                </a:lnTo>
                <a:lnTo>
                  <a:pt x="743617" y="878820"/>
                </a:lnTo>
                <a:lnTo>
                  <a:pt x="640436" y="569276"/>
                </a:lnTo>
              </a:path>
            </a:pathLst>
          </a:custGeom>
          <a:noFill/>
          <a:ln w="3810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Freeform 107"/>
          <p:cNvSpPr/>
          <p:nvPr/>
        </p:nvSpPr>
        <p:spPr>
          <a:xfrm>
            <a:off x="5760365" y="-1839474"/>
            <a:ext cx="99662" cy="521951"/>
          </a:xfrm>
          <a:custGeom>
            <a:avLst/>
            <a:gdLst>
              <a:gd name="connsiteX0" fmla="*/ 113855 w 113855"/>
              <a:gd name="connsiteY0" fmla="*/ 0 h 494559"/>
              <a:gd name="connsiteX1" fmla="*/ 46254 w 113855"/>
              <a:gd name="connsiteY1" fmla="*/ 241942 h 494559"/>
              <a:gd name="connsiteX2" fmla="*/ 0 w 113855"/>
              <a:gd name="connsiteY2" fmla="*/ 359356 h 494559"/>
              <a:gd name="connsiteX3" fmla="*/ 24906 w 113855"/>
              <a:gd name="connsiteY3" fmla="*/ 494559 h 494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855" h="494559">
                <a:moveTo>
                  <a:pt x="113855" y="0"/>
                </a:moveTo>
                <a:lnTo>
                  <a:pt x="46254" y="241942"/>
                </a:lnTo>
                <a:lnTo>
                  <a:pt x="0" y="359356"/>
                </a:lnTo>
                <a:lnTo>
                  <a:pt x="24906" y="494559"/>
                </a:lnTo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Freeform 110"/>
          <p:cNvSpPr/>
          <p:nvPr/>
        </p:nvSpPr>
        <p:spPr>
          <a:xfrm>
            <a:off x="6255774" y="-1858297"/>
            <a:ext cx="975852" cy="919316"/>
          </a:xfrm>
          <a:custGeom>
            <a:avLst/>
            <a:gdLst>
              <a:gd name="connsiteX0" fmla="*/ 206478 w 975852"/>
              <a:gd name="connsiteY0" fmla="*/ 919316 h 919316"/>
              <a:gd name="connsiteX1" fmla="*/ 4916 w 975852"/>
              <a:gd name="connsiteY1" fmla="*/ 774291 h 919316"/>
              <a:gd name="connsiteX2" fmla="*/ 81116 w 975852"/>
              <a:gd name="connsiteY2" fmla="*/ 388374 h 919316"/>
              <a:gd name="connsiteX3" fmla="*/ 0 w 975852"/>
              <a:gd name="connsiteY3" fmla="*/ 297426 h 919316"/>
              <a:gd name="connsiteX4" fmla="*/ 24581 w 975852"/>
              <a:gd name="connsiteY4" fmla="*/ 208936 h 919316"/>
              <a:gd name="connsiteX5" fmla="*/ 83574 w 975852"/>
              <a:gd name="connsiteY5" fmla="*/ 100781 h 919316"/>
              <a:gd name="connsiteX6" fmla="*/ 167149 w 975852"/>
              <a:gd name="connsiteY6" fmla="*/ 7374 h 919316"/>
              <a:gd name="connsiteX7" fmla="*/ 675968 w 975852"/>
              <a:gd name="connsiteY7" fmla="*/ 0 h 919316"/>
              <a:gd name="connsiteX8" fmla="*/ 838200 w 975852"/>
              <a:gd name="connsiteY8" fmla="*/ 24581 h 919316"/>
              <a:gd name="connsiteX9" fmla="*/ 975852 w 975852"/>
              <a:gd name="connsiteY9" fmla="*/ 223684 h 919316"/>
              <a:gd name="connsiteX10" fmla="*/ 872613 w 975852"/>
              <a:gd name="connsiteY10" fmla="*/ 422787 h 919316"/>
              <a:gd name="connsiteX11" fmla="*/ 267929 w 975852"/>
              <a:gd name="connsiteY11" fmla="*/ 530942 h 919316"/>
              <a:gd name="connsiteX12" fmla="*/ 206478 w 975852"/>
              <a:gd name="connsiteY12" fmla="*/ 919316 h 91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75852" h="919316">
                <a:moveTo>
                  <a:pt x="206478" y="919316"/>
                </a:moveTo>
                <a:lnTo>
                  <a:pt x="4916" y="774291"/>
                </a:lnTo>
                <a:lnTo>
                  <a:pt x="81116" y="388374"/>
                </a:lnTo>
                <a:lnTo>
                  <a:pt x="0" y="297426"/>
                </a:lnTo>
                <a:lnTo>
                  <a:pt x="24581" y="208936"/>
                </a:lnTo>
                <a:lnTo>
                  <a:pt x="83574" y="100781"/>
                </a:lnTo>
                <a:lnTo>
                  <a:pt x="167149" y="7374"/>
                </a:lnTo>
                <a:lnTo>
                  <a:pt x="675968" y="0"/>
                </a:lnTo>
                <a:lnTo>
                  <a:pt x="838200" y="24581"/>
                </a:lnTo>
                <a:lnTo>
                  <a:pt x="975852" y="223684"/>
                </a:lnTo>
                <a:lnTo>
                  <a:pt x="872613" y="422787"/>
                </a:lnTo>
                <a:lnTo>
                  <a:pt x="267929" y="530942"/>
                </a:lnTo>
                <a:lnTo>
                  <a:pt x="206478" y="919316"/>
                </a:lnTo>
                <a:close/>
              </a:path>
            </a:pathLst>
          </a:custGeom>
          <a:noFill/>
          <a:ln w="3810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Freeform 111"/>
          <p:cNvSpPr/>
          <p:nvPr/>
        </p:nvSpPr>
        <p:spPr>
          <a:xfrm>
            <a:off x="6258232" y="-1634613"/>
            <a:ext cx="963562" cy="68826"/>
          </a:xfrm>
          <a:custGeom>
            <a:avLst/>
            <a:gdLst>
              <a:gd name="connsiteX0" fmla="*/ 963562 w 963562"/>
              <a:gd name="connsiteY0" fmla="*/ 0 h 68826"/>
              <a:gd name="connsiteX1" fmla="*/ 0 w 963562"/>
              <a:gd name="connsiteY1" fmla="*/ 68826 h 68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63562" h="68826">
                <a:moveTo>
                  <a:pt x="963562" y="0"/>
                </a:moveTo>
                <a:lnTo>
                  <a:pt x="0" y="68826"/>
                </a:lnTo>
              </a:path>
            </a:pathLst>
          </a:custGeom>
          <a:noFill/>
          <a:ln w="3810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Freeform 112"/>
          <p:cNvSpPr/>
          <p:nvPr/>
        </p:nvSpPr>
        <p:spPr>
          <a:xfrm>
            <a:off x="6427839" y="-1828800"/>
            <a:ext cx="111722" cy="511277"/>
          </a:xfrm>
          <a:custGeom>
            <a:avLst/>
            <a:gdLst>
              <a:gd name="connsiteX0" fmla="*/ 0 w 98322"/>
              <a:gd name="connsiteY0" fmla="*/ 0 h 508819"/>
              <a:gd name="connsiteX1" fmla="*/ 98322 w 98322"/>
              <a:gd name="connsiteY1" fmla="*/ 344129 h 508819"/>
              <a:gd name="connsiteX2" fmla="*/ 81116 w 98322"/>
              <a:gd name="connsiteY2" fmla="*/ 508819 h 508819"/>
              <a:gd name="connsiteX3" fmla="*/ 81116 w 98322"/>
              <a:gd name="connsiteY3" fmla="*/ 508819 h 508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322" h="508819">
                <a:moveTo>
                  <a:pt x="0" y="0"/>
                </a:moveTo>
                <a:lnTo>
                  <a:pt x="98322" y="344129"/>
                </a:lnTo>
                <a:lnTo>
                  <a:pt x="81116" y="508819"/>
                </a:lnTo>
                <a:lnTo>
                  <a:pt x="81116" y="508819"/>
                </a:lnTo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Freeform 113"/>
          <p:cNvSpPr/>
          <p:nvPr/>
        </p:nvSpPr>
        <p:spPr>
          <a:xfrm>
            <a:off x="6305107" y="-1315780"/>
            <a:ext cx="207335" cy="13291"/>
          </a:xfrm>
          <a:custGeom>
            <a:avLst/>
            <a:gdLst>
              <a:gd name="connsiteX0" fmla="*/ 207335 w 207335"/>
              <a:gd name="connsiteY0" fmla="*/ 13291 h 13291"/>
              <a:gd name="connsiteX1" fmla="*/ 69112 w 207335"/>
              <a:gd name="connsiteY1" fmla="*/ 13291 h 13291"/>
              <a:gd name="connsiteX2" fmla="*/ 0 w 207335"/>
              <a:gd name="connsiteY2" fmla="*/ 0 h 13291"/>
              <a:gd name="connsiteX3" fmla="*/ 0 w 207335"/>
              <a:gd name="connsiteY3" fmla="*/ 0 h 13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335" h="13291">
                <a:moveTo>
                  <a:pt x="207335" y="13291"/>
                </a:moveTo>
                <a:lnTo>
                  <a:pt x="69112" y="13291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Freeform 114"/>
          <p:cNvSpPr/>
          <p:nvPr/>
        </p:nvSpPr>
        <p:spPr>
          <a:xfrm>
            <a:off x="3886200" y="-1004777"/>
            <a:ext cx="914400" cy="138224"/>
          </a:xfrm>
          <a:custGeom>
            <a:avLst/>
            <a:gdLst>
              <a:gd name="connsiteX0" fmla="*/ 0 w 914400"/>
              <a:gd name="connsiteY0" fmla="*/ 114300 h 138224"/>
              <a:gd name="connsiteX1" fmla="*/ 106326 w 914400"/>
              <a:gd name="connsiteY1" fmla="*/ 0 h 138224"/>
              <a:gd name="connsiteX2" fmla="*/ 914400 w 914400"/>
              <a:gd name="connsiteY2" fmla="*/ 10633 h 138224"/>
              <a:gd name="connsiteX3" fmla="*/ 826681 w 914400"/>
              <a:gd name="connsiteY3" fmla="*/ 138224 h 138224"/>
              <a:gd name="connsiteX4" fmla="*/ 0 w 914400"/>
              <a:gd name="connsiteY4" fmla="*/ 114300 h 138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138224">
                <a:moveTo>
                  <a:pt x="0" y="114300"/>
                </a:moveTo>
                <a:lnTo>
                  <a:pt x="106326" y="0"/>
                </a:lnTo>
                <a:lnTo>
                  <a:pt x="914400" y="10633"/>
                </a:lnTo>
                <a:lnTo>
                  <a:pt x="826681" y="138224"/>
                </a:lnTo>
                <a:lnTo>
                  <a:pt x="0" y="114300"/>
                </a:lnTo>
                <a:close/>
              </a:path>
            </a:pathLst>
          </a:custGeom>
          <a:noFill/>
          <a:ln w="28575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Freeform 115"/>
          <p:cNvSpPr/>
          <p:nvPr/>
        </p:nvSpPr>
        <p:spPr>
          <a:xfrm>
            <a:off x="3617728" y="-1294515"/>
            <a:ext cx="372139" cy="411449"/>
          </a:xfrm>
          <a:custGeom>
            <a:avLst/>
            <a:gdLst>
              <a:gd name="connsiteX0" fmla="*/ 249865 w 366823"/>
              <a:gd name="connsiteY0" fmla="*/ 406696 h 406696"/>
              <a:gd name="connsiteX1" fmla="*/ 0 w 366823"/>
              <a:gd name="connsiteY1" fmla="*/ 34556 h 406696"/>
              <a:gd name="connsiteX2" fmla="*/ 93035 w 366823"/>
              <a:gd name="connsiteY2" fmla="*/ 0 h 406696"/>
              <a:gd name="connsiteX3" fmla="*/ 366823 w 366823"/>
              <a:gd name="connsiteY3" fmla="*/ 287079 h 406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6823" h="406696">
                <a:moveTo>
                  <a:pt x="249865" y="406696"/>
                </a:moveTo>
                <a:lnTo>
                  <a:pt x="0" y="34556"/>
                </a:lnTo>
                <a:lnTo>
                  <a:pt x="93035" y="0"/>
                </a:lnTo>
                <a:lnTo>
                  <a:pt x="366823" y="287079"/>
                </a:lnTo>
              </a:path>
            </a:pathLst>
          </a:custGeom>
          <a:noFill/>
          <a:ln w="28575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Freeform 116"/>
          <p:cNvSpPr/>
          <p:nvPr/>
        </p:nvSpPr>
        <p:spPr>
          <a:xfrm>
            <a:off x="3607896" y="-1618807"/>
            <a:ext cx="174636" cy="361507"/>
          </a:xfrm>
          <a:custGeom>
            <a:avLst/>
            <a:gdLst>
              <a:gd name="connsiteX0" fmla="*/ 119616 w 180754"/>
              <a:gd name="connsiteY0" fmla="*/ 324293 h 361507"/>
              <a:gd name="connsiteX1" fmla="*/ 180754 w 180754"/>
              <a:gd name="connsiteY1" fmla="*/ 119616 h 361507"/>
              <a:gd name="connsiteX2" fmla="*/ 127591 w 180754"/>
              <a:gd name="connsiteY2" fmla="*/ 0 h 361507"/>
              <a:gd name="connsiteX3" fmla="*/ 0 w 180754"/>
              <a:gd name="connsiteY3" fmla="*/ 361507 h 361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754" h="361507">
                <a:moveTo>
                  <a:pt x="119616" y="324293"/>
                </a:moveTo>
                <a:lnTo>
                  <a:pt x="180754" y="119616"/>
                </a:lnTo>
                <a:lnTo>
                  <a:pt x="127591" y="0"/>
                </a:lnTo>
                <a:lnTo>
                  <a:pt x="0" y="361507"/>
                </a:lnTo>
              </a:path>
            </a:pathLst>
          </a:custGeom>
          <a:noFill/>
          <a:ln w="28575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Freeform 117"/>
          <p:cNvSpPr/>
          <p:nvPr/>
        </p:nvSpPr>
        <p:spPr>
          <a:xfrm>
            <a:off x="3726712" y="-1799782"/>
            <a:ext cx="1087179" cy="167684"/>
          </a:xfrm>
          <a:custGeom>
            <a:avLst/>
            <a:gdLst>
              <a:gd name="connsiteX0" fmla="*/ 0 w 1073889"/>
              <a:gd name="connsiteY0" fmla="*/ 164804 h 164804"/>
              <a:gd name="connsiteX1" fmla="*/ 180754 w 1073889"/>
              <a:gd name="connsiteY1" fmla="*/ 148855 h 164804"/>
              <a:gd name="connsiteX2" fmla="*/ 696433 w 1073889"/>
              <a:gd name="connsiteY2" fmla="*/ 85060 h 164804"/>
              <a:gd name="connsiteX3" fmla="*/ 1073889 w 1073889"/>
              <a:gd name="connsiteY3" fmla="*/ 0 h 164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3889" h="164804">
                <a:moveTo>
                  <a:pt x="0" y="164804"/>
                </a:moveTo>
                <a:lnTo>
                  <a:pt x="180754" y="148855"/>
                </a:lnTo>
                <a:lnTo>
                  <a:pt x="696433" y="85060"/>
                </a:lnTo>
                <a:lnTo>
                  <a:pt x="1073889" y="0"/>
                </a:lnTo>
              </a:path>
            </a:pathLst>
          </a:custGeom>
          <a:noFill/>
          <a:ln w="28575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Freeform 118"/>
          <p:cNvSpPr/>
          <p:nvPr/>
        </p:nvSpPr>
        <p:spPr>
          <a:xfrm>
            <a:off x="3793165" y="-1799782"/>
            <a:ext cx="1004777" cy="289959"/>
          </a:xfrm>
          <a:custGeom>
            <a:avLst/>
            <a:gdLst>
              <a:gd name="connsiteX0" fmla="*/ 0 w 1015410"/>
              <a:gd name="connsiteY0" fmla="*/ 287079 h 287079"/>
              <a:gd name="connsiteX1" fmla="*/ 465175 w 1015410"/>
              <a:gd name="connsiteY1" fmla="*/ 228600 h 287079"/>
              <a:gd name="connsiteX2" fmla="*/ 877186 w 1015410"/>
              <a:gd name="connsiteY2" fmla="*/ 167462 h 287079"/>
              <a:gd name="connsiteX3" fmla="*/ 959589 w 1015410"/>
              <a:gd name="connsiteY3" fmla="*/ 132907 h 287079"/>
              <a:gd name="connsiteX4" fmla="*/ 1015410 w 1015410"/>
              <a:gd name="connsiteY4" fmla="*/ 0 h 287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5410" h="287079">
                <a:moveTo>
                  <a:pt x="0" y="287079"/>
                </a:moveTo>
                <a:lnTo>
                  <a:pt x="465175" y="228600"/>
                </a:lnTo>
                <a:lnTo>
                  <a:pt x="877186" y="167462"/>
                </a:lnTo>
                <a:lnTo>
                  <a:pt x="959589" y="132907"/>
                </a:lnTo>
                <a:lnTo>
                  <a:pt x="1015410" y="0"/>
                </a:lnTo>
              </a:path>
            </a:pathLst>
          </a:custGeom>
          <a:noFill/>
          <a:ln w="28575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Freeform 119"/>
          <p:cNvSpPr/>
          <p:nvPr/>
        </p:nvSpPr>
        <p:spPr>
          <a:xfrm>
            <a:off x="2599660" y="-1701209"/>
            <a:ext cx="1225403" cy="590107"/>
          </a:xfrm>
          <a:custGeom>
            <a:avLst/>
            <a:gdLst>
              <a:gd name="connsiteX0" fmla="*/ 1127052 w 1225403"/>
              <a:gd name="connsiteY0" fmla="*/ 63795 h 590107"/>
              <a:gd name="connsiteX1" fmla="*/ 1225403 w 1225403"/>
              <a:gd name="connsiteY1" fmla="*/ 0 h 590107"/>
              <a:gd name="connsiteX2" fmla="*/ 154173 w 1225403"/>
              <a:gd name="connsiteY2" fmla="*/ 79744 h 590107"/>
              <a:gd name="connsiteX3" fmla="*/ 5317 w 1225403"/>
              <a:gd name="connsiteY3" fmla="*/ 85060 h 590107"/>
              <a:gd name="connsiteX4" fmla="*/ 0 w 1225403"/>
              <a:gd name="connsiteY4" fmla="*/ 85060 h 590107"/>
              <a:gd name="connsiteX5" fmla="*/ 0 w 1225403"/>
              <a:gd name="connsiteY5" fmla="*/ 590107 h 590107"/>
              <a:gd name="connsiteX6" fmla="*/ 972880 w 1225403"/>
              <a:gd name="connsiteY6" fmla="*/ 576816 h 590107"/>
              <a:gd name="connsiteX7" fmla="*/ 962247 w 1225403"/>
              <a:gd name="connsiteY7" fmla="*/ 513021 h 590107"/>
              <a:gd name="connsiteX8" fmla="*/ 1004777 w 1225403"/>
              <a:gd name="connsiteY8" fmla="*/ 441251 h 590107"/>
              <a:gd name="connsiteX9" fmla="*/ 1004777 w 1225403"/>
              <a:gd name="connsiteY9" fmla="*/ 441251 h 590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5403" h="590107">
                <a:moveTo>
                  <a:pt x="1127052" y="63795"/>
                </a:moveTo>
                <a:lnTo>
                  <a:pt x="1225403" y="0"/>
                </a:lnTo>
                <a:lnTo>
                  <a:pt x="154173" y="79744"/>
                </a:lnTo>
                <a:lnTo>
                  <a:pt x="5317" y="85060"/>
                </a:lnTo>
                <a:lnTo>
                  <a:pt x="0" y="85060"/>
                </a:lnTo>
                <a:lnTo>
                  <a:pt x="0" y="590107"/>
                </a:lnTo>
                <a:lnTo>
                  <a:pt x="972880" y="576816"/>
                </a:lnTo>
                <a:lnTo>
                  <a:pt x="962247" y="513021"/>
                </a:lnTo>
                <a:lnTo>
                  <a:pt x="1004777" y="441251"/>
                </a:lnTo>
                <a:lnTo>
                  <a:pt x="1004777" y="441251"/>
                </a:lnTo>
              </a:path>
            </a:pathLst>
          </a:custGeom>
          <a:noFill/>
          <a:ln w="28575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Freeform 120"/>
          <p:cNvSpPr/>
          <p:nvPr/>
        </p:nvSpPr>
        <p:spPr>
          <a:xfrm>
            <a:off x="3561908" y="-1141919"/>
            <a:ext cx="305686" cy="341819"/>
          </a:xfrm>
          <a:custGeom>
            <a:avLst/>
            <a:gdLst>
              <a:gd name="connsiteX0" fmla="*/ 0 w 292395"/>
              <a:gd name="connsiteY0" fmla="*/ 0 h 313660"/>
              <a:gd name="connsiteX1" fmla="*/ 183411 w 292395"/>
              <a:gd name="connsiteY1" fmla="*/ 207334 h 313660"/>
              <a:gd name="connsiteX2" fmla="*/ 178095 w 292395"/>
              <a:gd name="connsiteY2" fmla="*/ 268472 h 313660"/>
              <a:gd name="connsiteX3" fmla="*/ 276446 w 292395"/>
              <a:gd name="connsiteY3" fmla="*/ 313660 h 313660"/>
              <a:gd name="connsiteX4" fmla="*/ 292395 w 292395"/>
              <a:gd name="connsiteY4" fmla="*/ 223283 h 313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395" h="313660">
                <a:moveTo>
                  <a:pt x="0" y="0"/>
                </a:moveTo>
                <a:lnTo>
                  <a:pt x="183411" y="207334"/>
                </a:lnTo>
                <a:lnTo>
                  <a:pt x="178095" y="268472"/>
                </a:lnTo>
                <a:lnTo>
                  <a:pt x="276446" y="313660"/>
                </a:lnTo>
                <a:lnTo>
                  <a:pt x="292395" y="223283"/>
                </a:lnTo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Freeform 121"/>
          <p:cNvSpPr/>
          <p:nvPr/>
        </p:nvSpPr>
        <p:spPr>
          <a:xfrm>
            <a:off x="3721395" y="-954272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  <a:gd name="connsiteX2" fmla="*/ 0 w 0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Freeform 122"/>
          <p:cNvSpPr/>
          <p:nvPr/>
        </p:nvSpPr>
        <p:spPr>
          <a:xfrm>
            <a:off x="3851644" y="-1725133"/>
            <a:ext cx="1233377" cy="938324"/>
          </a:xfrm>
          <a:custGeom>
            <a:avLst/>
            <a:gdLst>
              <a:gd name="connsiteX0" fmla="*/ 0 w 1233377"/>
              <a:gd name="connsiteY0" fmla="*/ 927691 h 938324"/>
              <a:gd name="connsiteX1" fmla="*/ 834656 w 1233377"/>
              <a:gd name="connsiteY1" fmla="*/ 938324 h 938324"/>
              <a:gd name="connsiteX2" fmla="*/ 887819 w 1233377"/>
              <a:gd name="connsiteY2" fmla="*/ 863896 h 938324"/>
              <a:gd name="connsiteX3" fmla="*/ 1113761 w 1233377"/>
              <a:gd name="connsiteY3" fmla="*/ 693775 h 938324"/>
              <a:gd name="connsiteX4" fmla="*/ 1233377 w 1233377"/>
              <a:gd name="connsiteY4" fmla="*/ 595424 h 938324"/>
              <a:gd name="connsiteX5" fmla="*/ 919716 w 1233377"/>
              <a:gd name="connsiteY5" fmla="*/ 13291 h 938324"/>
              <a:gd name="connsiteX6" fmla="*/ 919716 w 1233377"/>
              <a:gd name="connsiteY6" fmla="*/ 0 h 93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3377" h="938324">
                <a:moveTo>
                  <a:pt x="0" y="927691"/>
                </a:moveTo>
                <a:lnTo>
                  <a:pt x="834656" y="938324"/>
                </a:lnTo>
                <a:lnTo>
                  <a:pt x="887819" y="863896"/>
                </a:lnTo>
                <a:lnTo>
                  <a:pt x="1113761" y="693775"/>
                </a:lnTo>
                <a:lnTo>
                  <a:pt x="1233377" y="595424"/>
                </a:lnTo>
                <a:lnTo>
                  <a:pt x="919716" y="13291"/>
                </a:lnTo>
                <a:lnTo>
                  <a:pt x="919716" y="0"/>
                </a:lnTo>
              </a:path>
            </a:pathLst>
          </a:custGeom>
          <a:noFill/>
          <a:ln w="3810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Freeform 123"/>
          <p:cNvSpPr/>
          <p:nvPr/>
        </p:nvSpPr>
        <p:spPr>
          <a:xfrm>
            <a:off x="4787311" y="-1135026"/>
            <a:ext cx="273787" cy="155536"/>
          </a:xfrm>
          <a:custGeom>
            <a:avLst/>
            <a:gdLst>
              <a:gd name="connsiteX0" fmla="*/ 0 w 255182"/>
              <a:gd name="connsiteY0" fmla="*/ 132907 h 132907"/>
              <a:gd name="connsiteX1" fmla="*/ 255182 w 255182"/>
              <a:gd name="connsiteY1" fmla="*/ 0 h 132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5182" h="132907">
                <a:moveTo>
                  <a:pt x="0" y="132907"/>
                </a:moveTo>
                <a:lnTo>
                  <a:pt x="255182" y="0"/>
                </a:lnTo>
              </a:path>
            </a:pathLst>
          </a:custGeom>
          <a:noFill/>
          <a:ln w="28575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5" name="Picture 1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92256" y="-1809714"/>
            <a:ext cx="2523963" cy="1048603"/>
          </a:xfrm>
          <a:prstGeom prst="rect">
            <a:avLst/>
          </a:prstGeom>
        </p:spPr>
      </p:pic>
      <p:sp>
        <p:nvSpPr>
          <p:cNvPr id="126" name="Freeform 125"/>
          <p:cNvSpPr/>
          <p:nvPr/>
        </p:nvSpPr>
        <p:spPr>
          <a:xfrm>
            <a:off x="10607040" y="-1787588"/>
            <a:ext cx="1380615" cy="530610"/>
          </a:xfrm>
          <a:custGeom>
            <a:avLst/>
            <a:gdLst>
              <a:gd name="connsiteX0" fmla="*/ 1380615 w 1380615"/>
              <a:gd name="connsiteY0" fmla="*/ 412124 h 530610"/>
              <a:gd name="connsiteX1" fmla="*/ 1316221 w 1380615"/>
              <a:gd name="connsiteY1" fmla="*/ 510004 h 530610"/>
              <a:gd name="connsiteX2" fmla="*/ 1244099 w 1380615"/>
              <a:gd name="connsiteY2" fmla="*/ 528034 h 530610"/>
              <a:gd name="connsiteX3" fmla="*/ 486821 w 1380615"/>
              <a:gd name="connsiteY3" fmla="*/ 530610 h 530610"/>
              <a:gd name="connsiteX4" fmla="*/ 15455 w 1380615"/>
              <a:gd name="connsiteY4" fmla="*/ 489398 h 530610"/>
              <a:gd name="connsiteX5" fmla="*/ 0 w 1380615"/>
              <a:gd name="connsiteY5" fmla="*/ 450761 h 530610"/>
              <a:gd name="connsiteX6" fmla="*/ 92728 w 1380615"/>
              <a:gd name="connsiteY6" fmla="*/ 115910 h 530610"/>
              <a:gd name="connsiteX7" fmla="*/ 373487 w 1380615"/>
              <a:gd name="connsiteY7" fmla="*/ 0 h 530610"/>
              <a:gd name="connsiteX8" fmla="*/ 1267281 w 1380615"/>
              <a:gd name="connsiteY8" fmla="*/ 10303 h 53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80615" h="530610">
                <a:moveTo>
                  <a:pt x="1380615" y="412124"/>
                </a:moveTo>
                <a:lnTo>
                  <a:pt x="1316221" y="510004"/>
                </a:lnTo>
                <a:lnTo>
                  <a:pt x="1244099" y="528034"/>
                </a:lnTo>
                <a:lnTo>
                  <a:pt x="486821" y="530610"/>
                </a:lnTo>
                <a:lnTo>
                  <a:pt x="15455" y="489398"/>
                </a:lnTo>
                <a:lnTo>
                  <a:pt x="0" y="450761"/>
                </a:lnTo>
                <a:lnTo>
                  <a:pt x="92728" y="115910"/>
                </a:lnTo>
                <a:lnTo>
                  <a:pt x="373487" y="0"/>
                </a:lnTo>
                <a:lnTo>
                  <a:pt x="1267281" y="10303"/>
                </a:lnTo>
              </a:path>
            </a:pathLst>
          </a:custGeom>
          <a:noFill/>
          <a:ln w="28575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Freeform 126"/>
          <p:cNvSpPr/>
          <p:nvPr/>
        </p:nvSpPr>
        <p:spPr>
          <a:xfrm>
            <a:off x="9661731" y="-2153348"/>
            <a:ext cx="2261530" cy="989098"/>
          </a:xfrm>
          <a:custGeom>
            <a:avLst/>
            <a:gdLst>
              <a:gd name="connsiteX0" fmla="*/ 2261530 w 2261530"/>
              <a:gd name="connsiteY0" fmla="*/ 978795 h 989098"/>
              <a:gd name="connsiteX1" fmla="*/ 1429555 w 2261530"/>
              <a:gd name="connsiteY1" fmla="*/ 989098 h 989098"/>
              <a:gd name="connsiteX2" fmla="*/ 924703 w 2261530"/>
              <a:gd name="connsiteY2" fmla="*/ 958189 h 989098"/>
              <a:gd name="connsiteX3" fmla="*/ 5151 w 2261530"/>
              <a:gd name="connsiteY3" fmla="*/ 942734 h 989098"/>
              <a:gd name="connsiteX4" fmla="*/ 0 w 2261530"/>
              <a:gd name="connsiteY4" fmla="*/ 947885 h 989098"/>
              <a:gd name="connsiteX5" fmla="*/ 0 w 2261530"/>
              <a:gd name="connsiteY5" fmla="*/ 0 h 989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61530" h="989098">
                <a:moveTo>
                  <a:pt x="2261530" y="978795"/>
                </a:moveTo>
                <a:lnTo>
                  <a:pt x="1429555" y="989098"/>
                </a:lnTo>
                <a:lnTo>
                  <a:pt x="924703" y="958189"/>
                </a:lnTo>
                <a:lnTo>
                  <a:pt x="5151" y="942734"/>
                </a:lnTo>
                <a:lnTo>
                  <a:pt x="0" y="947885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Freeform 127"/>
          <p:cNvSpPr/>
          <p:nvPr/>
        </p:nvSpPr>
        <p:spPr>
          <a:xfrm>
            <a:off x="9664306" y="-1275008"/>
            <a:ext cx="2346531" cy="504851"/>
          </a:xfrm>
          <a:custGeom>
            <a:avLst/>
            <a:gdLst>
              <a:gd name="connsiteX0" fmla="*/ 2266682 w 2346531"/>
              <a:gd name="connsiteY0" fmla="*/ 0 h 504851"/>
              <a:gd name="connsiteX1" fmla="*/ 2269258 w 2346531"/>
              <a:gd name="connsiteY1" fmla="*/ 115909 h 504851"/>
              <a:gd name="connsiteX2" fmla="*/ 2289864 w 2346531"/>
              <a:gd name="connsiteY2" fmla="*/ 185455 h 504851"/>
              <a:gd name="connsiteX3" fmla="*/ 2346531 w 2346531"/>
              <a:gd name="connsiteY3" fmla="*/ 443033 h 504851"/>
              <a:gd name="connsiteX4" fmla="*/ 2328501 w 2346531"/>
              <a:gd name="connsiteY4" fmla="*/ 440457 h 504851"/>
              <a:gd name="connsiteX5" fmla="*/ 2235773 w 2346531"/>
              <a:gd name="connsiteY5" fmla="*/ 504851 h 504851"/>
              <a:gd name="connsiteX6" fmla="*/ 1457889 w 2346531"/>
              <a:gd name="connsiteY6" fmla="*/ 466215 h 504851"/>
              <a:gd name="connsiteX7" fmla="*/ 911825 w 2346531"/>
              <a:gd name="connsiteY7" fmla="*/ 193183 h 504851"/>
              <a:gd name="connsiteX8" fmla="*/ 0 w 2346531"/>
              <a:gd name="connsiteY8" fmla="*/ 175152 h 504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46531" h="504851">
                <a:moveTo>
                  <a:pt x="2266682" y="0"/>
                </a:moveTo>
                <a:cubicBezTo>
                  <a:pt x="2267541" y="38636"/>
                  <a:pt x="2268399" y="77273"/>
                  <a:pt x="2269258" y="115909"/>
                </a:cubicBezTo>
                <a:lnTo>
                  <a:pt x="2289864" y="185455"/>
                </a:lnTo>
                <a:lnTo>
                  <a:pt x="2346531" y="443033"/>
                </a:lnTo>
                <a:lnTo>
                  <a:pt x="2328501" y="440457"/>
                </a:lnTo>
                <a:lnTo>
                  <a:pt x="2235773" y="504851"/>
                </a:lnTo>
                <a:lnTo>
                  <a:pt x="1457889" y="466215"/>
                </a:lnTo>
                <a:lnTo>
                  <a:pt x="911825" y="193183"/>
                </a:lnTo>
                <a:lnTo>
                  <a:pt x="0" y="175152"/>
                </a:lnTo>
              </a:path>
            </a:pathLst>
          </a:custGeom>
          <a:noFill/>
          <a:ln w="3810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Freeform 128"/>
          <p:cNvSpPr/>
          <p:nvPr/>
        </p:nvSpPr>
        <p:spPr>
          <a:xfrm>
            <a:off x="9648852" y="-1535162"/>
            <a:ext cx="12878" cy="497125"/>
          </a:xfrm>
          <a:custGeom>
            <a:avLst/>
            <a:gdLst>
              <a:gd name="connsiteX0" fmla="*/ 12878 w 12878"/>
              <a:gd name="connsiteY0" fmla="*/ 0 h 497125"/>
              <a:gd name="connsiteX1" fmla="*/ 12878 w 12878"/>
              <a:gd name="connsiteY1" fmla="*/ 497125 h 497125"/>
              <a:gd name="connsiteX2" fmla="*/ 0 w 12878"/>
              <a:gd name="connsiteY2" fmla="*/ 497125 h 49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878" h="497125">
                <a:moveTo>
                  <a:pt x="12878" y="0"/>
                </a:moveTo>
                <a:lnTo>
                  <a:pt x="12878" y="497125"/>
                </a:lnTo>
                <a:lnTo>
                  <a:pt x="0" y="497125"/>
                </a:lnTo>
              </a:path>
            </a:pathLst>
          </a:custGeom>
          <a:noFill/>
          <a:ln w="28575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Freeform 129"/>
          <p:cNvSpPr/>
          <p:nvPr/>
        </p:nvSpPr>
        <p:spPr>
          <a:xfrm>
            <a:off x="11091285" y="-1249251"/>
            <a:ext cx="23182" cy="419852"/>
          </a:xfrm>
          <a:custGeom>
            <a:avLst/>
            <a:gdLst>
              <a:gd name="connsiteX0" fmla="*/ 23182 w 23182"/>
              <a:gd name="connsiteY0" fmla="*/ 419852 h 419852"/>
              <a:gd name="connsiteX1" fmla="*/ 0 w 23182"/>
              <a:gd name="connsiteY1" fmla="*/ 0 h 419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182" h="419852">
                <a:moveTo>
                  <a:pt x="23182" y="419852"/>
                </a:moveTo>
                <a:lnTo>
                  <a:pt x="0" y="0"/>
                </a:lnTo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Freeform 130"/>
          <p:cNvSpPr/>
          <p:nvPr/>
        </p:nvSpPr>
        <p:spPr>
          <a:xfrm>
            <a:off x="10576130" y="-1359573"/>
            <a:ext cx="45719" cy="267445"/>
          </a:xfrm>
          <a:custGeom>
            <a:avLst/>
            <a:gdLst>
              <a:gd name="connsiteX0" fmla="*/ 18030 w 18030"/>
              <a:gd name="connsiteY0" fmla="*/ 0 h 221517"/>
              <a:gd name="connsiteX1" fmla="*/ 0 w 18030"/>
              <a:gd name="connsiteY1" fmla="*/ 221517 h 221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030" h="221517">
                <a:moveTo>
                  <a:pt x="18030" y="0"/>
                </a:moveTo>
                <a:lnTo>
                  <a:pt x="0" y="221517"/>
                </a:lnTo>
              </a:path>
            </a:pathLst>
          </a:custGeom>
          <a:noFill/>
          <a:ln w="1905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Freeform 131"/>
          <p:cNvSpPr/>
          <p:nvPr/>
        </p:nvSpPr>
        <p:spPr>
          <a:xfrm>
            <a:off x="9661730" y="-1334251"/>
            <a:ext cx="942734" cy="2575"/>
          </a:xfrm>
          <a:custGeom>
            <a:avLst/>
            <a:gdLst>
              <a:gd name="connsiteX0" fmla="*/ 942734 w 942734"/>
              <a:gd name="connsiteY0" fmla="*/ 2575 h 2575"/>
              <a:gd name="connsiteX1" fmla="*/ 0 w 942734"/>
              <a:gd name="connsiteY1" fmla="*/ 0 h 2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42734" h="2575">
                <a:moveTo>
                  <a:pt x="942734" y="2575"/>
                </a:moveTo>
                <a:lnTo>
                  <a:pt x="0" y="0"/>
                </a:lnTo>
              </a:path>
            </a:pathLst>
          </a:custGeom>
          <a:noFill/>
          <a:ln w="38100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Freeform 132"/>
          <p:cNvSpPr/>
          <p:nvPr/>
        </p:nvSpPr>
        <p:spPr>
          <a:xfrm>
            <a:off x="9666882" y="-2101832"/>
            <a:ext cx="1032886" cy="420288"/>
          </a:xfrm>
          <a:custGeom>
            <a:avLst/>
            <a:gdLst>
              <a:gd name="connsiteX0" fmla="*/ 1030310 w 1030310"/>
              <a:gd name="connsiteY0" fmla="*/ 409548 h 409548"/>
              <a:gd name="connsiteX1" fmla="*/ 904097 w 1030310"/>
              <a:gd name="connsiteY1" fmla="*/ 25758 h 409548"/>
              <a:gd name="connsiteX2" fmla="*/ 0 w 1030310"/>
              <a:gd name="connsiteY2" fmla="*/ 0 h 409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30310" h="409548">
                <a:moveTo>
                  <a:pt x="1030310" y="409548"/>
                </a:moveTo>
                <a:lnTo>
                  <a:pt x="904097" y="25758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Freeform 133"/>
          <p:cNvSpPr/>
          <p:nvPr/>
        </p:nvSpPr>
        <p:spPr>
          <a:xfrm>
            <a:off x="10604464" y="-1986858"/>
            <a:ext cx="1280160" cy="219878"/>
          </a:xfrm>
          <a:custGeom>
            <a:avLst/>
            <a:gdLst>
              <a:gd name="connsiteX0" fmla="*/ 0 w 1275008"/>
              <a:gd name="connsiteY0" fmla="*/ 0 h 218941"/>
              <a:gd name="connsiteX1" fmla="*/ 360608 w 1275008"/>
              <a:gd name="connsiteY1" fmla="*/ 146819 h 218941"/>
              <a:gd name="connsiteX2" fmla="*/ 1267281 w 1275008"/>
              <a:gd name="connsiteY2" fmla="*/ 164849 h 218941"/>
              <a:gd name="connsiteX3" fmla="*/ 1275008 w 1275008"/>
              <a:gd name="connsiteY3" fmla="*/ 218941 h 218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5008" h="218941">
                <a:moveTo>
                  <a:pt x="0" y="0"/>
                </a:moveTo>
                <a:lnTo>
                  <a:pt x="360608" y="146819"/>
                </a:lnTo>
                <a:lnTo>
                  <a:pt x="1267281" y="164849"/>
                </a:lnTo>
                <a:lnTo>
                  <a:pt x="1275008" y="218941"/>
                </a:lnTo>
              </a:path>
            </a:pathLst>
          </a:custGeom>
          <a:noFill/>
          <a:ln w="28575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Freeform 134"/>
          <p:cNvSpPr/>
          <p:nvPr/>
        </p:nvSpPr>
        <p:spPr>
          <a:xfrm>
            <a:off x="9661731" y="-1432131"/>
            <a:ext cx="589852" cy="36061"/>
          </a:xfrm>
          <a:custGeom>
            <a:avLst/>
            <a:gdLst>
              <a:gd name="connsiteX0" fmla="*/ 589852 w 589852"/>
              <a:gd name="connsiteY0" fmla="*/ 25758 h 36061"/>
              <a:gd name="connsiteX1" fmla="*/ 0 w 589852"/>
              <a:gd name="connsiteY1" fmla="*/ 36061 h 36061"/>
              <a:gd name="connsiteX2" fmla="*/ 0 w 589852"/>
              <a:gd name="connsiteY2" fmla="*/ 0 h 36061"/>
              <a:gd name="connsiteX3" fmla="*/ 316820 w 589852"/>
              <a:gd name="connsiteY3" fmla="*/ 2576 h 36061"/>
              <a:gd name="connsiteX4" fmla="*/ 589852 w 589852"/>
              <a:gd name="connsiteY4" fmla="*/ 25758 h 3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852" h="36061">
                <a:moveTo>
                  <a:pt x="589852" y="25758"/>
                </a:moveTo>
                <a:lnTo>
                  <a:pt x="0" y="36061"/>
                </a:lnTo>
                <a:lnTo>
                  <a:pt x="0" y="0"/>
                </a:lnTo>
                <a:lnTo>
                  <a:pt x="316820" y="2576"/>
                </a:lnTo>
                <a:lnTo>
                  <a:pt x="589852" y="25758"/>
                </a:lnTo>
                <a:close/>
              </a:path>
            </a:pathLst>
          </a:custGeom>
          <a:solidFill>
            <a:srgbClr val="FF4409"/>
          </a:solidFill>
          <a:ln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Freeform 135"/>
          <p:cNvSpPr/>
          <p:nvPr/>
        </p:nvSpPr>
        <p:spPr>
          <a:xfrm>
            <a:off x="9661731" y="-1859709"/>
            <a:ext cx="1086978" cy="185455"/>
          </a:xfrm>
          <a:custGeom>
            <a:avLst/>
            <a:gdLst>
              <a:gd name="connsiteX0" fmla="*/ 1030310 w 1086977"/>
              <a:gd name="connsiteY0" fmla="*/ 185455 h 185455"/>
              <a:gd name="connsiteX1" fmla="*/ 677428 w 1086977"/>
              <a:gd name="connsiteY1" fmla="*/ 110758 h 185455"/>
              <a:gd name="connsiteX2" fmla="*/ 0 w 1086977"/>
              <a:gd name="connsiteY2" fmla="*/ 79849 h 185455"/>
              <a:gd name="connsiteX3" fmla="*/ 7727 w 1086977"/>
              <a:gd name="connsiteY3" fmla="*/ 0 h 185455"/>
              <a:gd name="connsiteX4" fmla="*/ 656822 w 1086977"/>
              <a:gd name="connsiteY4" fmla="*/ 15454 h 185455"/>
              <a:gd name="connsiteX5" fmla="*/ 713489 w 1086977"/>
              <a:gd name="connsiteY5" fmla="*/ 20606 h 185455"/>
              <a:gd name="connsiteX6" fmla="*/ 1086977 w 1086977"/>
              <a:gd name="connsiteY6" fmla="*/ 182880 h 185455"/>
              <a:gd name="connsiteX7" fmla="*/ 1030310 w 1086977"/>
              <a:gd name="connsiteY7" fmla="*/ 185455 h 185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6977" h="185455">
                <a:moveTo>
                  <a:pt x="1030310" y="185455"/>
                </a:moveTo>
                <a:lnTo>
                  <a:pt x="677428" y="110758"/>
                </a:lnTo>
                <a:lnTo>
                  <a:pt x="0" y="79849"/>
                </a:lnTo>
                <a:lnTo>
                  <a:pt x="7727" y="0"/>
                </a:lnTo>
                <a:lnTo>
                  <a:pt x="656822" y="15454"/>
                </a:lnTo>
                <a:lnTo>
                  <a:pt x="713489" y="20606"/>
                </a:lnTo>
                <a:lnTo>
                  <a:pt x="1086977" y="182880"/>
                </a:lnTo>
                <a:lnTo>
                  <a:pt x="1030310" y="185455"/>
                </a:lnTo>
                <a:close/>
              </a:path>
            </a:pathLst>
          </a:custGeom>
          <a:noFill/>
          <a:ln w="28575">
            <a:solidFill>
              <a:srgbClr val="FF44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7" name="Picture 1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7296150" y="-2153686"/>
            <a:ext cx="2389839" cy="1408298"/>
          </a:xfrm>
          <a:prstGeom prst="rect">
            <a:avLst/>
          </a:prstGeom>
        </p:spPr>
      </p:pic>
      <p:sp>
        <p:nvSpPr>
          <p:cNvPr id="138" name="TextBox 137"/>
          <p:cNvSpPr txBox="1"/>
          <p:nvPr/>
        </p:nvSpPr>
        <p:spPr>
          <a:xfrm>
            <a:off x="3915157" y="8362163"/>
            <a:ext cx="283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FF4409"/>
                </a:solidFill>
                <a:latin typeface="Brush Script MT" panose="03060802040406070304" pitchFamily="66" charset="0"/>
              </a:rPr>
              <a:t>M</a:t>
            </a:r>
          </a:p>
        </p:txBody>
      </p:sp>
      <p:sp>
        <p:nvSpPr>
          <p:cNvPr id="139" name="TextBox 138"/>
          <p:cNvSpPr txBox="1"/>
          <p:nvPr/>
        </p:nvSpPr>
        <p:spPr>
          <a:xfrm rot="10800000">
            <a:off x="3961710" y="-46296"/>
            <a:ext cx="283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FF4409"/>
                </a:solidFill>
                <a:latin typeface="Brush Script MT" panose="03060802040406070304" pitchFamily="66" charset="0"/>
              </a:rPr>
              <a:t>M</a:t>
            </a:r>
          </a:p>
        </p:txBody>
      </p:sp>
      <p:sp>
        <p:nvSpPr>
          <p:cNvPr id="140" name="TextBox 139"/>
          <p:cNvSpPr txBox="1"/>
          <p:nvPr/>
        </p:nvSpPr>
        <p:spPr>
          <a:xfrm>
            <a:off x="2538412" y="3765139"/>
            <a:ext cx="22488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4409"/>
                </a:solidFill>
                <a:latin typeface="Brush Script MT" panose="03060802040406070304" pitchFamily="66" charset="0"/>
              </a:rPr>
              <a:t>Sepehr Movi</a:t>
            </a:r>
            <a:br>
              <a:rPr lang="en-US" sz="3600" dirty="0" smtClean="0">
                <a:solidFill>
                  <a:srgbClr val="FF4409"/>
                </a:solidFill>
                <a:latin typeface="Brush Script MT" panose="03060802040406070304" pitchFamily="66" charset="0"/>
              </a:rPr>
            </a:br>
            <a:r>
              <a:rPr lang="en-US" sz="3600" dirty="0" smtClean="0">
                <a:solidFill>
                  <a:srgbClr val="FF4409"/>
                </a:solidFill>
                <a:latin typeface="Brush Script MT" panose="03060802040406070304" pitchFamily="66" charset="0"/>
              </a:rPr>
              <a:t>LIXJEN</a:t>
            </a:r>
            <a:endParaRPr lang="en-US" sz="3600" dirty="0">
              <a:solidFill>
                <a:srgbClr val="FF4409"/>
              </a:solidFill>
              <a:latin typeface="Brush Script MT" panose="030608020404060703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0875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4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Brush Script MT</vt:lpstr>
      <vt:lpstr>Calibri</vt:lpstr>
      <vt:lpstr>Calibri Light</vt:lpstr>
      <vt:lpstr>Office Theme</vt:lpstr>
      <vt:lpstr>PowerPoint Presentation</vt:lpstr>
    </vt:vector>
  </TitlesOfParts>
  <Company>Moorche 30 DVDs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Sepehr Movi</dc:creator>
  <cp:lastModifiedBy>Sepehr Movi</cp:lastModifiedBy>
  <cp:revision>27</cp:revision>
  <dcterms:created xsi:type="dcterms:W3CDTF">2013-07-02T18:01:36Z</dcterms:created>
  <dcterms:modified xsi:type="dcterms:W3CDTF">2013-07-03T05:11:12Z</dcterms:modified>
</cp:coreProperties>
</file>